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8" r:id="rId3"/>
    <p:sldId id="270" r:id="rId4"/>
    <p:sldId id="273" r:id="rId5"/>
    <p:sldId id="275" r:id="rId6"/>
    <p:sldId id="289" r:id="rId7"/>
    <p:sldId id="278" r:id="rId8"/>
    <p:sldId id="291" r:id="rId9"/>
    <p:sldId id="284" r:id="rId10"/>
    <p:sldId id="292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9"/>
  </p:normalViewPr>
  <p:slideViewPr>
    <p:cSldViewPr snapToGrid="0">
      <p:cViewPr varScale="1">
        <p:scale>
          <a:sx n="69" d="100"/>
          <a:sy n="69" d="100"/>
        </p:scale>
        <p:origin x="48" y="7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Quintavalle" userId="9d4cdc8568a2b3af" providerId="LiveId" clId="{76DCE64B-1E81-46B3-B6B9-44237BC98FA7}"/>
    <pc:docChg chg="custSel delSld modSld">
      <pc:chgData name="Antonio Quintavalle" userId="9d4cdc8568a2b3af" providerId="LiveId" clId="{76DCE64B-1E81-46B3-B6B9-44237BC98FA7}" dt="2023-09-05T06:15:59.715" v="32" actId="478"/>
      <pc:docMkLst>
        <pc:docMk/>
      </pc:docMkLst>
      <pc:sldChg chg="modSp mod">
        <pc:chgData name="Antonio Quintavalle" userId="9d4cdc8568a2b3af" providerId="LiveId" clId="{76DCE64B-1E81-46B3-B6B9-44237BC98FA7}" dt="2023-09-05T05:21:17.473" v="30" actId="207"/>
        <pc:sldMkLst>
          <pc:docMk/>
          <pc:sldMk cId="3414349039" sldId="256"/>
        </pc:sldMkLst>
        <pc:spChg chg="mod">
          <ac:chgData name="Antonio Quintavalle" userId="9d4cdc8568a2b3af" providerId="LiveId" clId="{76DCE64B-1E81-46B3-B6B9-44237BC98FA7}" dt="2023-09-05T05:21:10.744" v="29" actId="207"/>
          <ac:spMkLst>
            <pc:docMk/>
            <pc:sldMk cId="3414349039" sldId="256"/>
            <ac:spMk id="2" creationId="{835766A3-8D9D-CC72-A157-E1DE547690B2}"/>
          </ac:spMkLst>
        </pc:spChg>
        <pc:spChg chg="mod">
          <ac:chgData name="Antonio Quintavalle" userId="9d4cdc8568a2b3af" providerId="LiveId" clId="{76DCE64B-1E81-46B3-B6B9-44237BC98FA7}" dt="2023-09-05T05:21:17.473" v="30" actId="207"/>
          <ac:spMkLst>
            <pc:docMk/>
            <pc:sldMk cId="3414349039" sldId="256"/>
            <ac:spMk id="3" creationId="{4CF9A650-354B-A43A-C050-BFC52807AF7D}"/>
          </ac:spMkLst>
        </pc:spChg>
      </pc:sldChg>
      <pc:sldChg chg="del">
        <pc:chgData name="Antonio Quintavalle" userId="9d4cdc8568a2b3af" providerId="LiveId" clId="{76DCE64B-1E81-46B3-B6B9-44237BC98FA7}" dt="2023-09-05T05:39:55.436" v="31" actId="47"/>
        <pc:sldMkLst>
          <pc:docMk/>
          <pc:sldMk cId="2845578365" sldId="262"/>
        </pc:sldMkLst>
      </pc:sldChg>
      <pc:sldChg chg="delSp mod">
        <pc:chgData name="Antonio Quintavalle" userId="9d4cdc8568a2b3af" providerId="LiveId" clId="{76DCE64B-1E81-46B3-B6B9-44237BC98FA7}" dt="2023-09-05T06:15:59.715" v="32" actId="478"/>
        <pc:sldMkLst>
          <pc:docMk/>
          <pc:sldMk cId="3085785241" sldId="271"/>
        </pc:sldMkLst>
        <pc:picChg chg="del">
          <ac:chgData name="Antonio Quintavalle" userId="9d4cdc8568a2b3af" providerId="LiveId" clId="{76DCE64B-1E81-46B3-B6B9-44237BC98FA7}" dt="2023-09-05T06:15:59.715" v="32" actId="478"/>
          <ac:picMkLst>
            <pc:docMk/>
            <pc:sldMk cId="3085785241" sldId="271"/>
            <ac:picMk id="8" creationId="{9332E6DD-8F2B-E56C-7717-6887325BA36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722C6A-D273-2C9D-B4C3-BCF6B916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1FE3840-D549-09AE-E29F-11BDE96E3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AD36F1-EF38-F2EE-7597-A65B5CA4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E9D9276-3807-1C66-063D-E5F3A23E8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5A3BF5-83BE-840A-42FF-0CE3183A5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0099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AD027C-78B2-CBF7-6463-FBBCE3CCA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8D5A25-A5CB-D6DF-B1A5-96568616F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63FF19-E713-1EBB-0992-A9F4497B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674A8B-9C91-F2CC-06E2-3689F3AC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A0ED5F-F085-95D8-F90D-D2020BBEA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42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B36F33-AE52-C6B2-071F-6EE5F4339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E40D85-3AAC-0B91-80C9-101EBA547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25D134A-A128-27D6-E494-1E319F03B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7BA7E2-582D-A89B-E6E8-331895CD1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5383A2-4952-4CC8-4021-78D923666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935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E5D726-B98E-0A08-F675-5DF6DAF68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28D7EB-CF50-7608-B3BE-820C5152C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F818033-B134-0247-DC27-CC7FD04D4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3F70D0-ADB7-1BDF-7E0A-38E93B77E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DE55684-EBE7-0462-8469-2E6C0CC93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FE459B-EFA5-2736-40D0-6B533AB3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284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E7AC73-E1FD-DAA6-3587-94D5FCD3F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3276F33-B6EB-305C-27A1-AE73E6895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ADF116-66BA-30B1-8E8E-AE2570CC1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279FF4A-026B-2B84-58CB-0B43B9C5D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C80C69B-6030-C53C-48E1-41F818B26B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957C9A5-F70F-4209-B082-0D98B0E84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ECDE687-F5E8-1DE5-C75A-6C4F6531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162069C-0CEE-D4F7-DBF4-A3695F9D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2633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B27C83-863A-CC5D-1F0F-91EA4B0A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CD24730-A9D0-9E8F-F63E-EBC068895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1C3968F-006E-2AB6-CADB-51E99B868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E0AA04A-3928-B226-55EF-D8789528F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751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8268C0D-69C1-EF1A-589A-E48DFF53B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8182E8E-922A-F897-B512-98BC16CE9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F233D7-2213-AD87-C548-350CB3A34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520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CAE200-DDA4-0903-804B-C58EF2BF7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4773B-8B3B-2584-B2CE-6E409C1CA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B0DA7C1-4076-E9DB-D0EE-CC587DDDF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8F0D421-33C1-BC10-E416-78ED7F41B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CEFF9F9-5B0F-E3F9-D880-C735D817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7835E2-7A33-FC70-6FFA-7248DF885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936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10D751-BD33-33D6-D300-48BA087B8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B275AF4-E247-EF9D-22EC-120BCB86A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D83A0E9-B7FB-BC61-2899-E4EAB381F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4E4C88-97DB-C005-D439-B635D3428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A3DE52-D5D3-ED12-D9D9-0C3544782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BA16D8-9E5E-B07F-BFDE-DDF38EA6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020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E4FE64-F86F-3AFF-E2A3-E256E843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4DCF99-A840-ED0A-BD52-997D0E4A3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BF6C5D7-7783-E31D-BA12-569BE8F89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777E06C-26B7-225F-52D3-BF8C99046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6C05BD-CDD3-22DA-7230-C20E812C6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6625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DF023B5-80E2-34CA-D508-797E8AEA9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102BB90-1363-999B-D967-BD4DA49FA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365192-E66C-3092-5C07-B0F4CE2CB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34DACE-D5E2-4608-62CA-07804C6A1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EDB86C-1C05-C1B6-198F-D6BCD87A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836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6A0BFF2-AF10-ED36-50EE-793DB830B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37D274A-1F35-4A05-89BA-B7620221C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5AC39C-CC0A-77AF-0250-462E097DE3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BC4EB-8D05-CA49-B401-4FAB2F84B3F9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67AC7C-97E2-4C79-9AB0-64BE761DA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661015-6B57-D26F-CE71-5B8298953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CEB1E-A2A5-7046-A8E5-ED25CD7143C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44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5766A3-8D9D-CC72-A157-E1DE547690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Meccanica del punto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F9A650-354B-A43A-C050-BFC52807AF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Antonio Quintavalle</a:t>
            </a:r>
          </a:p>
          <a:p>
            <a:r>
              <a:rPr lang="it-IT" dirty="0">
                <a:solidFill>
                  <a:srgbClr val="0070C0"/>
                </a:solidFill>
              </a:rPr>
              <a:t>XVI Scuola Estiva di Fisica</a:t>
            </a:r>
          </a:p>
        </p:txBody>
      </p:sp>
    </p:spTree>
    <p:extLst>
      <p:ext uri="{BB962C8B-B14F-4D97-AF65-F5344CB8AC3E}">
        <p14:creationId xmlns:p14="http://schemas.microsoft.com/office/powerpoint/2010/main" val="341434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55B0702F-4C7F-C599-760C-D4FF0079C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90" y="656896"/>
            <a:ext cx="11038844" cy="344978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9D020A3-EA9E-F1CA-64F2-14DA28DD4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34" y="4018296"/>
            <a:ext cx="11041731" cy="163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84BA3AD-AF6C-6D79-C982-19CF89C5C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77" y="90054"/>
            <a:ext cx="10963645" cy="254923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561B45B-30F6-0A6B-0706-950C4C923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17" y="2500744"/>
            <a:ext cx="10807105" cy="392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66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E215674-67BC-D685-9558-680FE8D420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42" y="755073"/>
            <a:ext cx="12188024" cy="5333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316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836980E-793F-3AF6-158C-6525C2FB3B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7041"/>
            <a:ext cx="12044605" cy="4390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89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ROB. 10 - &#10;CURVE CON ATTRITO &#10;Vo &#10;Una perlina di massa m è vincolata a muoversi lungo un filo ricurvo ruvido, in assenza di &#10;gravità. Il coefficiente di attrito dinamico tra la perlina e il filo è u = 0.25. Il filo è piegato in &#10;modo tale da formare due archi di circonferenza, rispettivamente di raggi r1 = 20 cm e r2 = 15 cm, &#10;i quali sottendono due angoli di 90° come mostrato in figura. Se la velocità con cui la perlina &#10;entra nel primo arco è vo e quella con cui esce dal secondo arco è v1, quando vale il rapporto 21? &#10;Unità di misura: adimensionale. Precisione richiesta: 0.5%. ">
            <a:extLst>
              <a:ext uri="{FF2B5EF4-FFF2-40B4-BE49-F238E27FC236}">
                <a16:creationId xmlns:a16="http://schemas.microsoft.com/office/drawing/2014/main" id="{FCA647DA-E9D8-57E7-F5E3-27126E3846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47"/>
            <a:ext cx="12177238" cy="65611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779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9 Oscillazioni di molecole &#10;Una molecola composta da due atomi di idrogeno può vibrare in modo che la distanza tra i due nuclei &#10;oscilli con frequenza di 1.32 × 1014 Hz. Quanto vale tale frequenza di oscillazione per una molecola &#10;composta da un atomo di idrogeno e da uno di deuterio? &#10;Nota: il nucleo dell'idrogeno è composto da un solo protone, mentre quello del deuterio è composto da &#10;un protone e un neutrone. &#10;Unità di misura: Hz. Precisione richiesta: 0.5%. ">
            <a:extLst>
              <a:ext uri="{FF2B5EF4-FFF2-40B4-BE49-F238E27FC236}">
                <a16:creationId xmlns:a16="http://schemas.microsoft.com/office/drawing/2014/main" id="{93881109-CA4A-41F2-59E4-530D146864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98" y="1823545"/>
            <a:ext cx="11898526" cy="3193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1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roblema &#10;3 &#10;Equilibrio per attrito &#10;Un blocco di massa M, appoggiato su un piano orizzontale scabro, è unito mediante un filo (inestensibile e &#10;di massa trascurabile) a un secondo corpo di massa m = M/2. Il filo viene fatto passare su una carrucola &#10;posta a una certa altezza sopra il piano in modo che il secondo corpo resti sospeso mentre il tratto di filo &#10;che va dal blocco alla carrucola forma un angolo di 45º con la verticale. &#10;Dalla sola osservazione che il sistema è in equilibrio, si possono ricavare informazioni circa il coefficiente &#10;di attrito statico tra il blocco e il piano e sul rapporto delle due masse. &#10;M &#10;1. Mostrare che l'equilibrio del sistema è possibile se il coefficiente d'attrito statico tra blocco e piano è &#10;maggiore di un certo valore ftp e determinare tale valore. &#10;L'equilibrio è possibile anche con un rapporto di masse maggiore di quello dato, ma fino ad un certo &#10;limite, oltre il quale i due corpi non possono rimanere fermi in quella posizione, qualunque sia il valore &#10;del coefficiente d'attrito statico. &#10;2. Quanto può valere al massimo il rapporto m/M tra le due masse perché il sistema resti in equilibrio &#10;nella posizione data? &#10;Successivamente si mette in oscillazione il corpo sospeso, con un'ampiezza § (angolo massimo rispetto &#10;alla verticale) mentre il blocco rimane fermo sul piano. Ripetendo la prova con ampiezze di oscillazione &#10;progressivamente crescenti, si osserva che per 0 = 30° nell'istante in cui il corpo che oscilla passa nel &#10;punto più basso, il blocco inizia a muoversi sul piano. &#10;3. Mostrare che è possibile adesso determinare il valore del coefficiente d'attrito statico (sempre nel caso &#10;m = M/2). ">
            <a:extLst>
              <a:ext uri="{FF2B5EF4-FFF2-40B4-BE49-F238E27FC236}">
                <a16:creationId xmlns:a16="http://schemas.microsoft.com/office/drawing/2014/main" id="{B2921E74-727A-C579-7DAA-4BB8BBE11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503" y="15094"/>
            <a:ext cx="7104993" cy="6827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96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testo, cerchio, lettera, Carattere&#10;&#10;Descrizione generata automaticamente">
            <a:extLst>
              <a:ext uri="{FF2B5EF4-FFF2-40B4-BE49-F238E27FC236}">
                <a16:creationId xmlns:a16="http://schemas.microsoft.com/office/drawing/2014/main" id="{164BC415-F8F5-7B0D-5738-09D5B3C0B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32" y="537030"/>
            <a:ext cx="11600194" cy="570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33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7FBB737-1ED6-5055-0153-2B0C4B530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84984"/>
            <a:ext cx="12106697" cy="35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932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</Words>
  <Application>Microsoft Office PowerPoint</Application>
  <PresentationFormat>Widescreen</PresentationFormat>
  <Paragraphs>3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di Office</vt:lpstr>
      <vt:lpstr>Meccanica del punto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Meccanica del punto</dc:title>
  <dc:creator>Antonio Quintavalle</dc:creator>
  <cp:lastModifiedBy>Antonio Quintavalle</cp:lastModifiedBy>
  <cp:revision>6</cp:revision>
  <dcterms:created xsi:type="dcterms:W3CDTF">2023-09-04T15:42:53Z</dcterms:created>
  <dcterms:modified xsi:type="dcterms:W3CDTF">2026-09-06T21:16:07Z</dcterms:modified>
</cp:coreProperties>
</file>