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7" r:id="rId4"/>
    <p:sldId id="288" r:id="rId5"/>
    <p:sldId id="296" r:id="rId6"/>
    <p:sldId id="297" r:id="rId7"/>
    <p:sldId id="265" r:id="rId8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29"/>
  </p:normalViewPr>
  <p:slideViewPr>
    <p:cSldViewPr snapToGrid="0">
      <p:cViewPr varScale="1">
        <p:scale>
          <a:sx n="91" d="100"/>
          <a:sy n="91" d="100"/>
        </p:scale>
        <p:origin x="72" y="2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A722C6A-D273-2C9D-B4C3-BCF6B916B2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41FE3840-D549-09AE-E29F-11BDE96E3A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AAD36F1-EF38-F2EE-7597-A65B5CA429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BC4EB-8D05-CA49-B401-4FAB2F84B3F9}" type="datetimeFigureOut">
              <a:rPr lang="it-IT" smtClean="0"/>
              <a:t>11/09/2026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E9D9276-3807-1C66-063D-E5F3A23E8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65A3BF5-83BE-840A-42FF-0CE3183A5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CEB1E-A2A5-7046-A8E5-ED25CD7143C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60099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6AD027C-78B2-CBF7-6463-FBBCE3CCA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B8D5A25-A5CB-D6DF-B1A5-96568616F2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463FF19-E713-1EBB-0992-A9F4497B4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BC4EB-8D05-CA49-B401-4FAB2F84B3F9}" type="datetimeFigureOut">
              <a:rPr lang="it-IT" smtClean="0"/>
              <a:t>11/09/2026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B674A8B-9C91-F2CC-06E2-3689F3ACC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7A0ED5F-F085-95D8-F90D-D2020BBEA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CEB1E-A2A5-7046-A8E5-ED25CD7143C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734269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3B36F33-AE52-C6B2-071F-6EE5F4339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7E40D85-3AAC-0B91-80C9-101EBA547D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25D134A-A128-27D6-E494-1E319F03BD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BC4EB-8D05-CA49-B401-4FAB2F84B3F9}" type="datetimeFigureOut">
              <a:rPr lang="it-IT" smtClean="0"/>
              <a:t>11/09/2026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E7BA7E2-582D-A89B-E6E8-331895CD1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A5383A2-4952-4CC8-4021-78D9236665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CEB1E-A2A5-7046-A8E5-ED25CD7143C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48935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DE5D726-B98E-0A08-F675-5DF6DAF68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128D7EB-CF50-7608-B3BE-820C5152CF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CF818033-B134-0247-DC27-CC7FD04D45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963F70D0-ADB7-1BDF-7E0A-38E93B77EB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BC4EB-8D05-CA49-B401-4FAB2F84B3F9}" type="datetimeFigureOut">
              <a:rPr lang="it-IT" smtClean="0"/>
              <a:t>11/09/2026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7DE55684-EBE7-0462-8469-2E6C0CC93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94FE459B-EFA5-2736-40D0-6B533AB3A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CEB1E-A2A5-7046-A8E5-ED25CD7143C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142842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3E7AC73-E1FD-DAA6-3587-94D5FCD3F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3276F33-B6EB-305C-27A1-AE73E6895B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48ADF116-66BA-30B1-8E8E-AE2570CC13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4279FF4A-026B-2B84-58CB-0B43B9C5DD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FC80C69B-6030-C53C-48E1-41F818B26B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5957C9A5-F70F-4209-B082-0D98B0E84E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BC4EB-8D05-CA49-B401-4FAB2F84B3F9}" type="datetimeFigureOut">
              <a:rPr lang="it-IT" smtClean="0"/>
              <a:t>11/09/2026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2ECDE687-F5E8-1DE5-C75A-6C4F6531B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F162069C-0CEE-D4F7-DBF4-A3695F9D0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CEB1E-A2A5-7046-A8E5-ED25CD7143C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726331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DB27C83-863A-CC5D-1F0F-91EA4B0A0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6CD24730-A9D0-9E8F-F63E-EBC068895B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BC4EB-8D05-CA49-B401-4FAB2F84B3F9}" type="datetimeFigureOut">
              <a:rPr lang="it-IT" smtClean="0"/>
              <a:t>11/09/2026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1C3968F-006E-2AB6-CADB-51E99B868B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BE0AA04A-3928-B226-55EF-D8789528FD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CEB1E-A2A5-7046-A8E5-ED25CD7143C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875191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B8268C0D-69C1-EF1A-589A-E48DFF53BF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BC4EB-8D05-CA49-B401-4FAB2F84B3F9}" type="datetimeFigureOut">
              <a:rPr lang="it-IT" smtClean="0"/>
              <a:t>11/09/2026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18182E8E-922A-F897-B512-98BC16CE9C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EF233D7-2213-AD87-C548-350CB3A34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CEB1E-A2A5-7046-A8E5-ED25CD7143C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852007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3CAE200-DDA4-0903-804B-C58EF2BF7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9D4773B-8B3B-2584-B2CE-6E409C1CAE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B0DA7C1-4076-E9DB-D0EE-CC587DDDF1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18F0D421-33C1-BC10-E416-78ED7F41B1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BC4EB-8D05-CA49-B401-4FAB2F84B3F9}" type="datetimeFigureOut">
              <a:rPr lang="it-IT" smtClean="0"/>
              <a:t>11/09/2026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CEFF9F9-5B0F-E3F9-D880-C735D8176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497835E2-7A33-FC70-6FFA-7248DF8851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CEB1E-A2A5-7046-A8E5-ED25CD7143C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54936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C10D751-BD33-33D6-D300-48BA087B87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2B275AF4-E247-EF9D-22EC-120BCB86A1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0D83A0E9-B7FB-BC61-2899-E4EAB381F5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834E4C88-97DB-C005-D439-B635D34288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BC4EB-8D05-CA49-B401-4FAB2F84B3F9}" type="datetimeFigureOut">
              <a:rPr lang="it-IT" smtClean="0"/>
              <a:t>11/09/2026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D8A3DE52-D5D3-ED12-D9D9-0C3544782B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1BA16D8-9E5E-B07F-BFDE-DDF38EA64F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CEB1E-A2A5-7046-A8E5-ED25CD7143C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10200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9E4FE64-F86F-3AFF-E2A3-E256E84341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334DCF99-A840-ED0A-BD52-997D0E4A32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BF6C5D7-7783-E31D-BA12-569BE8F89F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BC4EB-8D05-CA49-B401-4FAB2F84B3F9}" type="datetimeFigureOut">
              <a:rPr lang="it-IT" smtClean="0"/>
              <a:t>11/09/2026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777E06C-26B7-225F-52D3-BF8C99046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46C05BD-CDD3-22DA-7230-C20E812C6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CEB1E-A2A5-7046-A8E5-ED25CD7143C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866253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1DF023B5-80E2-34CA-D508-797E8AEA99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D102BB90-1363-999B-D967-BD4DA49FAE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9365192-E66C-3092-5C07-B0F4CE2CBB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BC4EB-8D05-CA49-B401-4FAB2F84B3F9}" type="datetimeFigureOut">
              <a:rPr lang="it-IT" smtClean="0"/>
              <a:t>11/09/2026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134DACE-D5E2-4608-62CA-07804C6A11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EEDB86C-1C05-C1B6-198F-D6BCD87A0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CEB1E-A2A5-7046-A8E5-ED25CD7143C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68367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76A0BFF2-AF10-ED36-50EE-793DB830B3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37D274A-1F35-4A05-89BA-B7620221CE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25AC39C-CC0A-77AF-0250-462E097DE3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ABC4EB-8D05-CA49-B401-4FAB2F84B3F9}" type="datetimeFigureOut">
              <a:rPr lang="it-IT" smtClean="0"/>
              <a:t>11/09/2026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D67AC7C-97E2-4C79-9AB0-64BE761DA8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5661015-6B57-D26F-CE71-5B82989537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5CEB1E-A2A5-7046-A8E5-ED25CD7143C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76447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35766A3-8D9D-CC72-A157-E1DE547690B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>
                <a:solidFill>
                  <a:srgbClr val="C00000"/>
                </a:solidFill>
              </a:rPr>
              <a:t>Meccanica dei sistemi e del corpo rigido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4CF9A650-354B-A43A-C050-BFC52807AF7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/>
              <a:t>Antonio Quintavalle</a:t>
            </a:r>
          </a:p>
          <a:p>
            <a:r>
              <a:rPr lang="it-IT" dirty="0">
                <a:solidFill>
                  <a:srgbClr val="0070C0"/>
                </a:solidFill>
              </a:rPr>
              <a:t>XIV Scuola Estiva di Fisica</a:t>
            </a:r>
          </a:p>
        </p:txBody>
      </p:sp>
    </p:spTree>
    <p:extLst>
      <p:ext uri="{BB962C8B-B14F-4D97-AF65-F5344CB8AC3E}">
        <p14:creationId xmlns:p14="http://schemas.microsoft.com/office/powerpoint/2010/main" val="34143490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0332E268-AEC9-2FD6-BF5A-CACC53D04FC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1" y="1420090"/>
            <a:ext cx="12163930" cy="40108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101688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8 &#10;Piani smussati &#10;Un blocco di massa 1.2 kg scende lungo una rampa di massa 2.4kg, &#10;che è libera di muoversi lungo un tavolo orizzontale come in figura. &#10;Nel sistema non è presente alcuna forma di attrito. All'inizio il blocco &#10;e la rampa sono fermi; durante la discesa, il centro di massa del blocco &#10;si sposta di 90 cm verso il basso. La rampa è sagomata in modo da &#10;essere tangente al piano nella sua parte più bassa, facendo sì che che &#10;la velocità del blocco sia orizzontale quando arriva in fondo. Quanto &#10;vale la velocità finale del blocco? &#10;Unità di misura: m/s. Precisione richiesta: 0.5%. ">
            <a:extLst>
              <a:ext uri="{FF2B5EF4-FFF2-40B4-BE49-F238E27FC236}">
                <a16:creationId xmlns:a16="http://schemas.microsoft.com/office/drawing/2014/main" id="{375888B1-045B-F5B5-E0C3-12CA1F023F3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74" y="1274617"/>
            <a:ext cx="12103607" cy="42949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291274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E3E70F33-EEA9-BAFC-ACD0-FA3422DEE1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350324"/>
            <a:ext cx="11076709" cy="5967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902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7892A86B-A806-9489-E841-F4AFFA3B38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188" y="1122219"/>
            <a:ext cx="11814411" cy="4642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0113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10 Discesa con attrito infinito &#10;Nel libro Come Ti Rovino La Fisica, gli scienziati del pianeta NANA-SANT inventano uno spray &#10;che, se spruzzato su superfici solide, riesce a renderne infinito il coefficiente d'attrito. Una sferetta &#10;omogenea di massa 50 g viene rilasciata da ferma dal punto più alto di una ciotola semisferica capovolta, &#10;precedentemente spruzzata con lo spray e fissata al pavimento. La sferetta inizia a muoversi sin da &#10;subito di moto puramente rotatorio, mantenuto fino a quando si distacca dalla ciotola. Supponendo che &#10;l'accelerazione gravitazionale sulla superficie del pianeta sia pari a quella terrestre, quanto vale la forza &#10;di attrito agente sulla sferetta immediatamente prima che avvenga il distacco? &#10;Unità di misura: N. Precisione richiesta: 0.5%. ">
            <a:extLst>
              <a:ext uri="{FF2B5EF4-FFF2-40B4-BE49-F238E27FC236}">
                <a16:creationId xmlns:a16="http://schemas.microsoft.com/office/drawing/2014/main" id="{767B0F80-CB3C-C562-B6FA-2E30D943713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12" y="55418"/>
            <a:ext cx="11859876" cy="366452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magine 4" descr="Parte C &#10;[Punti 7] &#10;Tre cilindri, tutti di massa m, rotolano senza scivolare lungo un piano inclinato di altezza h. I cilindri hanno le &#10;seguenti caratteristiche: il primo è vuoto ed ha raggio r: il secondo è pieno ed 11a raggio t•/2; il terzo è pieno ed &#10;ha raggio r. &#10;Se i tre cilindri sono stati lasciati liberi simultaneamente dalla stessa altezza, quale cilindro impiegherà più &#10;tempo a raggiungere la base del piano inclinato? ">
            <a:extLst>
              <a:ext uri="{FF2B5EF4-FFF2-40B4-BE49-F238E27FC236}">
                <a16:creationId xmlns:a16="http://schemas.microsoft.com/office/drawing/2014/main" id="{80AEDC43-423D-7D44-2A76-4E5923116F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90" y="3775125"/>
            <a:ext cx="11907898" cy="2313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1608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E34DC1D7-0756-2C20-76C3-0B182DFED6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14" y="1503217"/>
            <a:ext cx="12042793" cy="3858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75469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902</TotalTime>
  <Words>14</Words>
  <Application>Microsoft Office PowerPoint</Application>
  <PresentationFormat>Widescreen</PresentationFormat>
  <Paragraphs>3</Paragraphs>
  <Slides>7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Tema di Office</vt:lpstr>
      <vt:lpstr>Meccanica dei sistemi e del corpo rigido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Meccanica del punto</dc:title>
  <dc:creator>Antonio Quintavalle</dc:creator>
  <cp:lastModifiedBy>Antonio Quintavalle</cp:lastModifiedBy>
  <cp:revision>8</cp:revision>
  <dcterms:created xsi:type="dcterms:W3CDTF">2023-09-04T15:42:53Z</dcterms:created>
  <dcterms:modified xsi:type="dcterms:W3CDTF">2026-09-11T05:56:26Z</dcterms:modified>
</cp:coreProperties>
</file>