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69" r:id="rId5"/>
    <p:sldId id="267" r:id="rId6"/>
    <p:sldId id="271" r:id="rId7"/>
    <p:sldId id="274" r:id="rId8"/>
    <p:sldId id="275" r:id="rId9"/>
    <p:sldId id="276" r:id="rId10"/>
    <p:sldId id="272" r:id="rId11"/>
    <p:sldId id="277" r:id="rId12"/>
    <p:sldId id="278" r:id="rId13"/>
    <p:sldId id="279" r:id="rId14"/>
    <p:sldId id="280" r:id="rId15"/>
    <p:sldId id="281" r:id="rId16"/>
    <p:sldId id="282" r:id="rId17"/>
    <p:sldId id="283" r:id="rId18"/>
    <p:sldId id="284" r:id="rId19"/>
    <p:sldId id="285" r:id="rId20"/>
    <p:sldId id="286" r:id="rId21"/>
    <p:sldId id="287" r:id="rId22"/>
    <p:sldId id="289" r:id="rId23"/>
    <p:sldId id="288"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92" autoAdjust="0"/>
  </p:normalViewPr>
  <p:slideViewPr>
    <p:cSldViewPr>
      <p:cViewPr>
        <p:scale>
          <a:sx n="73" d="100"/>
          <a:sy n="73" d="100"/>
        </p:scale>
        <p:origin x="-99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11" Type="http://schemas.openxmlformats.org/officeDocument/2006/relationships/image" Target="../media/image81.wmf"/><Relationship Id="rId5" Type="http://schemas.openxmlformats.org/officeDocument/2006/relationships/image" Target="../media/image75.wmf"/><Relationship Id="rId10" Type="http://schemas.openxmlformats.org/officeDocument/2006/relationships/image" Target="../media/image80.wmf"/><Relationship Id="rId4" Type="http://schemas.openxmlformats.org/officeDocument/2006/relationships/image" Target="../media/image74.wmf"/><Relationship Id="rId9" Type="http://schemas.openxmlformats.org/officeDocument/2006/relationships/image" Target="../media/image7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image" Target="../media/image85.wmf"/><Relationship Id="rId7" Type="http://schemas.openxmlformats.org/officeDocument/2006/relationships/image" Target="../media/image89.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8.wmf"/><Relationship Id="rId11" Type="http://schemas.openxmlformats.org/officeDocument/2006/relationships/image" Target="../media/image93.wmf"/><Relationship Id="rId5" Type="http://schemas.openxmlformats.org/officeDocument/2006/relationships/image" Target="../media/image87.wmf"/><Relationship Id="rId10" Type="http://schemas.openxmlformats.org/officeDocument/2006/relationships/image" Target="../media/image92.wmf"/><Relationship Id="rId4" Type="http://schemas.openxmlformats.org/officeDocument/2006/relationships/image" Target="../media/image86.wmf"/><Relationship Id="rId9" Type="http://schemas.openxmlformats.org/officeDocument/2006/relationships/image" Target="../media/image9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 Id="rId5" Type="http://schemas.openxmlformats.org/officeDocument/2006/relationships/image" Target="../media/image131.wmf"/><Relationship Id="rId4" Type="http://schemas.openxmlformats.org/officeDocument/2006/relationships/image" Target="../media/image13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image" Target="../media/image23.png"/><Relationship Id="rId5" Type="http://schemas.openxmlformats.org/officeDocument/2006/relationships/image" Target="../media/image27.wmf"/><Relationship Id="rId4"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png"/><Relationship Id="rId5" Type="http://schemas.openxmlformats.org/officeDocument/2006/relationships/image" Target="../media/image33.wmf"/><Relationship Id="rId4" Type="http://schemas.openxmlformats.org/officeDocument/2006/relationships/image" Target="../media/image32.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png"/><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61.wmf"/><Relationship Id="rId3" Type="http://schemas.openxmlformats.org/officeDocument/2006/relationships/image" Target="../media/image51.wmf"/><Relationship Id="rId7" Type="http://schemas.openxmlformats.org/officeDocument/2006/relationships/image" Target="../media/image55.wmf"/><Relationship Id="rId12" Type="http://schemas.openxmlformats.org/officeDocument/2006/relationships/image" Target="../media/image60.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11" Type="http://schemas.openxmlformats.org/officeDocument/2006/relationships/image" Target="../media/image59.wmf"/><Relationship Id="rId5" Type="http://schemas.openxmlformats.org/officeDocument/2006/relationships/image" Target="../media/image53.wmf"/><Relationship Id="rId10" Type="http://schemas.openxmlformats.org/officeDocument/2006/relationships/image" Target="../media/image58.wmf"/><Relationship Id="rId4" Type="http://schemas.openxmlformats.org/officeDocument/2006/relationships/image" Target="../media/image52.wmf"/><Relationship Id="rId9" Type="http://schemas.openxmlformats.org/officeDocument/2006/relationships/image" Target="../media/image57.wmf"/></Relationships>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5-19T12:39:21.48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0,'0'333,"0"-214,0-95,0 0,0-1</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5-19T12:39:25.99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0,'95'0,"-23"0,-49 0,1 0,0 0,47 0,-23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5-19T12:39:36.82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9,'24'0,"95"0,-24 0,-71 0,-24 0,24 0,0 0,0 0,0 0,-24 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F4554-D4BA-41AF-B3AC-B516159BA2C9}" type="datetimeFigureOut">
              <a:rPr lang="en-US" smtClean="0"/>
              <a:pPr/>
              <a:t>2/17/2011</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FEC4BA-5AAE-4567-93C8-262EAF23D8E6}" type="slidenum">
              <a:rPr lang="en-US" smtClean="0"/>
              <a:pPr/>
              <a:t>‹#›</a:t>
            </a:fld>
            <a:endParaRPr lang="en-US"/>
          </a:p>
        </p:txBody>
      </p:sp>
    </p:spTree>
    <p:extLst>
      <p:ext uri="{BB962C8B-B14F-4D97-AF65-F5344CB8AC3E}">
        <p14:creationId xmlns:p14="http://schemas.microsoft.com/office/powerpoint/2010/main" val="315200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5F51190-3967-490B-92E7-43E7E68E57A1}" type="slidenum">
              <a:rPr lang="en-US" smtClean="0">
                <a:latin typeface="Arial" pitchFamily="34" charset="0"/>
              </a:rPr>
              <a:pPr/>
              <a:t>3</a:t>
            </a:fld>
            <a:endParaRPr lang="en-US" smtClean="0">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it-IT" smtClean="0">
                <a:latin typeface="Arial" pitchFamily="34" charset="0"/>
              </a:rPr>
              <a:t>IL flusso del campo elettrico attraverso una superficie chiusa fornisce una delle leggi più importanti delkla Natura: la legge di Gauss.</a:t>
            </a:r>
          </a:p>
          <a:p>
            <a:r>
              <a:rPr lang="it-IT" smtClean="0">
                <a:latin typeface="Arial" pitchFamily="34" charset="0"/>
              </a:rPr>
              <a:t>Essa si dimostra nel caso elettrostatico, tramite l’applicazione della legge di Coulomb, ma ha una validità generale, anche per sistemi di cariche in moto.</a:t>
            </a:r>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egnaposto immagine diapositiva 1"/>
          <p:cNvSpPr>
            <a:spLocks noGrp="1" noRot="1" noChangeAspect="1" noTextEdit="1"/>
          </p:cNvSpPr>
          <p:nvPr>
            <p:ph type="sldImg"/>
          </p:nvPr>
        </p:nvSpPr>
        <p:spPr>
          <a:ln/>
        </p:spPr>
      </p:sp>
      <p:sp>
        <p:nvSpPr>
          <p:cNvPr id="93187" name="Segnaposto note 2"/>
          <p:cNvSpPr>
            <a:spLocks noGrp="1"/>
          </p:cNvSpPr>
          <p:nvPr>
            <p:ph type="body" idx="1"/>
          </p:nvPr>
        </p:nvSpPr>
        <p:spPr>
          <a:noFill/>
          <a:ln/>
        </p:spPr>
        <p:txBody>
          <a:bodyPr/>
          <a:lstStyle/>
          <a:p>
            <a:endParaRPr lang="it-IT" smtClean="0">
              <a:latin typeface="Arial" pitchFamily="34" charset="0"/>
            </a:endParaRPr>
          </a:p>
        </p:txBody>
      </p:sp>
      <p:sp>
        <p:nvSpPr>
          <p:cNvPr id="93188" name="Segnaposto numero diapositiva 3"/>
          <p:cNvSpPr>
            <a:spLocks noGrp="1"/>
          </p:cNvSpPr>
          <p:nvPr>
            <p:ph type="sldNum" sz="quarter" idx="5"/>
          </p:nvPr>
        </p:nvSpPr>
        <p:spPr>
          <a:noFill/>
        </p:spPr>
        <p:txBody>
          <a:bodyPr/>
          <a:lstStyle/>
          <a:p>
            <a:fld id="{E75B4594-5089-42FA-A148-0CD6F7BEFD9B}" type="slidenum">
              <a:rPr lang="it-IT" smtClean="0">
                <a:latin typeface="Arial" pitchFamily="34" charset="0"/>
              </a:rPr>
              <a:pPr/>
              <a:t>13</a:t>
            </a:fld>
            <a:endParaRPr lang="it-IT"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egnaposto immagine diapositiva 1"/>
          <p:cNvSpPr>
            <a:spLocks noGrp="1" noRot="1" noChangeAspect="1" noTextEdit="1"/>
          </p:cNvSpPr>
          <p:nvPr>
            <p:ph type="sldImg"/>
          </p:nvPr>
        </p:nvSpPr>
        <p:spPr>
          <a:ln/>
        </p:spPr>
      </p:sp>
      <p:sp>
        <p:nvSpPr>
          <p:cNvPr id="94211" name="Segnaposto note 2"/>
          <p:cNvSpPr>
            <a:spLocks noGrp="1"/>
          </p:cNvSpPr>
          <p:nvPr>
            <p:ph type="body" idx="1"/>
          </p:nvPr>
        </p:nvSpPr>
        <p:spPr>
          <a:noFill/>
          <a:ln/>
        </p:spPr>
        <p:txBody>
          <a:bodyPr/>
          <a:lstStyle/>
          <a:p>
            <a:pPr eaLnBrk="1" hangingPunct="1"/>
            <a:endParaRPr lang="it-IT" smtClean="0">
              <a:latin typeface="Arial" pitchFamily="34" charset="0"/>
            </a:endParaRPr>
          </a:p>
        </p:txBody>
      </p:sp>
      <p:sp>
        <p:nvSpPr>
          <p:cNvPr id="94212" name="Segnaposto numero diapositiva 3"/>
          <p:cNvSpPr>
            <a:spLocks noGrp="1"/>
          </p:cNvSpPr>
          <p:nvPr>
            <p:ph type="sldNum" sz="quarter" idx="5"/>
          </p:nvPr>
        </p:nvSpPr>
        <p:spPr>
          <a:noFill/>
        </p:spPr>
        <p:txBody>
          <a:bodyPr/>
          <a:lstStyle/>
          <a:p>
            <a:fld id="{D399FA52-156E-4EC3-8E61-D2EFCD9D7B45}" type="slidenum">
              <a:rPr lang="it-IT" smtClean="0">
                <a:latin typeface="Arial" pitchFamily="34" charset="0"/>
              </a:rPr>
              <a:pPr/>
              <a:t>14</a:t>
            </a:fld>
            <a:endParaRPr lang="it-IT"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egnaposto immagine diapositiva 1"/>
          <p:cNvSpPr>
            <a:spLocks noGrp="1" noRot="1" noChangeAspect="1" noTextEdit="1"/>
          </p:cNvSpPr>
          <p:nvPr>
            <p:ph type="sldImg"/>
          </p:nvPr>
        </p:nvSpPr>
        <p:spPr>
          <a:ln/>
        </p:spPr>
      </p:sp>
      <p:sp>
        <p:nvSpPr>
          <p:cNvPr id="95235" name="Segnaposto note 2"/>
          <p:cNvSpPr>
            <a:spLocks noGrp="1"/>
          </p:cNvSpPr>
          <p:nvPr>
            <p:ph type="body" idx="1"/>
          </p:nvPr>
        </p:nvSpPr>
        <p:spPr>
          <a:noFill/>
          <a:ln/>
        </p:spPr>
        <p:txBody>
          <a:bodyPr/>
          <a:lstStyle/>
          <a:p>
            <a:endParaRPr lang="it-IT" smtClean="0">
              <a:latin typeface="Arial" pitchFamily="34" charset="0"/>
            </a:endParaRPr>
          </a:p>
        </p:txBody>
      </p:sp>
      <p:sp>
        <p:nvSpPr>
          <p:cNvPr id="95236" name="Segnaposto numero diapositiva 3"/>
          <p:cNvSpPr>
            <a:spLocks noGrp="1"/>
          </p:cNvSpPr>
          <p:nvPr>
            <p:ph type="sldNum" sz="quarter" idx="5"/>
          </p:nvPr>
        </p:nvSpPr>
        <p:spPr>
          <a:noFill/>
        </p:spPr>
        <p:txBody>
          <a:bodyPr/>
          <a:lstStyle/>
          <a:p>
            <a:fld id="{D6C4CA19-4745-4171-9589-903006C4786D}" type="slidenum">
              <a:rPr lang="it-IT" smtClean="0">
                <a:latin typeface="Arial" pitchFamily="34" charset="0"/>
              </a:rPr>
              <a:pPr/>
              <a:t>15</a:t>
            </a:fld>
            <a:endParaRPr lang="it-IT"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egnaposto immagine diapositiva 1"/>
          <p:cNvSpPr>
            <a:spLocks noGrp="1" noRot="1" noChangeAspect="1" noTextEdit="1"/>
          </p:cNvSpPr>
          <p:nvPr>
            <p:ph type="sldImg"/>
          </p:nvPr>
        </p:nvSpPr>
        <p:spPr>
          <a:ln/>
        </p:spPr>
      </p:sp>
      <p:sp>
        <p:nvSpPr>
          <p:cNvPr id="96259" name="Segnaposto note 2"/>
          <p:cNvSpPr>
            <a:spLocks noGrp="1"/>
          </p:cNvSpPr>
          <p:nvPr>
            <p:ph type="body" idx="1"/>
          </p:nvPr>
        </p:nvSpPr>
        <p:spPr>
          <a:noFill/>
          <a:ln/>
        </p:spPr>
        <p:txBody>
          <a:bodyPr/>
          <a:lstStyle/>
          <a:p>
            <a:endParaRPr lang="it-IT" smtClean="0">
              <a:latin typeface="Arial" pitchFamily="34" charset="0"/>
            </a:endParaRPr>
          </a:p>
        </p:txBody>
      </p:sp>
      <p:sp>
        <p:nvSpPr>
          <p:cNvPr id="96260" name="Segnaposto numero diapositiva 3"/>
          <p:cNvSpPr>
            <a:spLocks noGrp="1"/>
          </p:cNvSpPr>
          <p:nvPr>
            <p:ph type="sldNum" sz="quarter" idx="5"/>
          </p:nvPr>
        </p:nvSpPr>
        <p:spPr>
          <a:noFill/>
        </p:spPr>
        <p:txBody>
          <a:bodyPr/>
          <a:lstStyle/>
          <a:p>
            <a:fld id="{A09A74A9-FA5F-40C3-817A-45EBFAE49219}"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egnaposto immagine diapositiva 1"/>
          <p:cNvSpPr>
            <a:spLocks noGrp="1" noRot="1" noChangeAspect="1" noTextEdit="1"/>
          </p:cNvSpPr>
          <p:nvPr>
            <p:ph type="sldImg"/>
          </p:nvPr>
        </p:nvSpPr>
        <p:spPr>
          <a:ln/>
        </p:spPr>
      </p:sp>
      <p:sp>
        <p:nvSpPr>
          <p:cNvPr id="97283" name="Segnaposto note 2"/>
          <p:cNvSpPr>
            <a:spLocks noGrp="1"/>
          </p:cNvSpPr>
          <p:nvPr>
            <p:ph type="body" idx="1"/>
          </p:nvPr>
        </p:nvSpPr>
        <p:spPr>
          <a:noFill/>
          <a:ln/>
        </p:spPr>
        <p:txBody>
          <a:bodyPr/>
          <a:lstStyle/>
          <a:p>
            <a:endParaRPr lang="it-IT" smtClean="0">
              <a:latin typeface="Arial" pitchFamily="34" charset="0"/>
            </a:endParaRPr>
          </a:p>
        </p:txBody>
      </p:sp>
      <p:sp>
        <p:nvSpPr>
          <p:cNvPr id="97284" name="Segnaposto numero diapositiva 3"/>
          <p:cNvSpPr>
            <a:spLocks noGrp="1"/>
          </p:cNvSpPr>
          <p:nvPr>
            <p:ph type="sldNum" sz="quarter" idx="5"/>
          </p:nvPr>
        </p:nvSpPr>
        <p:spPr>
          <a:noFill/>
        </p:spPr>
        <p:txBody>
          <a:bodyPr/>
          <a:lstStyle/>
          <a:p>
            <a:fld id="{05D29063-0972-4D3B-B081-2A430CC19B3F}" type="slidenum">
              <a:rPr lang="it-IT" smtClean="0">
                <a:latin typeface="Arial" pitchFamily="34" charset="0"/>
              </a:rPr>
              <a:pPr/>
              <a:t>17</a:t>
            </a:fld>
            <a:endParaRPr lang="it-IT"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egnaposto immagine diapositiva 1"/>
          <p:cNvSpPr>
            <a:spLocks noGrp="1" noRot="1" noChangeAspect="1" noTextEdit="1"/>
          </p:cNvSpPr>
          <p:nvPr>
            <p:ph type="sldImg"/>
          </p:nvPr>
        </p:nvSpPr>
        <p:spPr>
          <a:ln/>
        </p:spPr>
      </p:sp>
      <p:sp>
        <p:nvSpPr>
          <p:cNvPr id="98307" name="Segnaposto note 2"/>
          <p:cNvSpPr>
            <a:spLocks noGrp="1"/>
          </p:cNvSpPr>
          <p:nvPr>
            <p:ph type="body" idx="1"/>
          </p:nvPr>
        </p:nvSpPr>
        <p:spPr>
          <a:noFill/>
          <a:ln/>
        </p:spPr>
        <p:txBody>
          <a:bodyPr/>
          <a:lstStyle/>
          <a:p>
            <a:endParaRPr lang="it-IT" smtClean="0">
              <a:latin typeface="Arial" pitchFamily="34" charset="0"/>
            </a:endParaRPr>
          </a:p>
        </p:txBody>
      </p:sp>
      <p:sp>
        <p:nvSpPr>
          <p:cNvPr id="98308" name="Segnaposto numero diapositiva 3"/>
          <p:cNvSpPr>
            <a:spLocks noGrp="1"/>
          </p:cNvSpPr>
          <p:nvPr>
            <p:ph type="sldNum" sz="quarter" idx="5"/>
          </p:nvPr>
        </p:nvSpPr>
        <p:spPr>
          <a:noFill/>
        </p:spPr>
        <p:txBody>
          <a:bodyPr/>
          <a:lstStyle/>
          <a:p>
            <a:fld id="{7B4C8791-0652-4BC2-A5FC-1178CB3C93A7}" type="slidenum">
              <a:rPr lang="en-US" smtClean="0">
                <a:latin typeface="Arial" pitchFamily="34" charset="0"/>
              </a:rPr>
              <a:pPr/>
              <a:t>18</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egnaposto immagine diapositiva 1"/>
          <p:cNvSpPr>
            <a:spLocks noGrp="1" noRot="1" noChangeAspect="1" noTextEdit="1"/>
          </p:cNvSpPr>
          <p:nvPr>
            <p:ph type="sldImg"/>
          </p:nvPr>
        </p:nvSpPr>
        <p:spPr>
          <a:ln/>
        </p:spPr>
      </p:sp>
      <p:sp>
        <p:nvSpPr>
          <p:cNvPr id="101379" name="Segnaposto note 2"/>
          <p:cNvSpPr>
            <a:spLocks noGrp="1"/>
          </p:cNvSpPr>
          <p:nvPr>
            <p:ph type="body" idx="1"/>
          </p:nvPr>
        </p:nvSpPr>
        <p:spPr>
          <a:noFill/>
          <a:ln/>
        </p:spPr>
        <p:txBody>
          <a:bodyPr/>
          <a:lstStyle/>
          <a:p>
            <a:endParaRPr lang="it-IT" smtClean="0">
              <a:latin typeface="Arial" pitchFamily="34" charset="0"/>
            </a:endParaRPr>
          </a:p>
        </p:txBody>
      </p:sp>
      <p:sp>
        <p:nvSpPr>
          <p:cNvPr id="101380" name="Segnaposto numero diapositiva 3"/>
          <p:cNvSpPr>
            <a:spLocks noGrp="1"/>
          </p:cNvSpPr>
          <p:nvPr>
            <p:ph type="sldNum" sz="quarter" idx="5"/>
          </p:nvPr>
        </p:nvSpPr>
        <p:spPr>
          <a:noFill/>
        </p:spPr>
        <p:txBody>
          <a:bodyPr/>
          <a:lstStyle/>
          <a:p>
            <a:fld id="{FFE9BC2D-D460-49D6-823D-DED19E0A342D}" type="slidenum">
              <a:rPr lang="it-IT" smtClean="0">
                <a:latin typeface="Arial" pitchFamily="34" charset="0"/>
              </a:rPr>
              <a:pPr/>
              <a:t>19</a:t>
            </a:fld>
            <a:endParaRPr lang="it-IT"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a:ln/>
        </p:spPr>
      </p:sp>
      <p:sp>
        <p:nvSpPr>
          <p:cNvPr id="102403" name="Segnaposto note 2"/>
          <p:cNvSpPr>
            <a:spLocks noGrp="1"/>
          </p:cNvSpPr>
          <p:nvPr>
            <p:ph type="body" idx="1"/>
          </p:nvPr>
        </p:nvSpPr>
        <p:spPr>
          <a:noFill/>
          <a:ln/>
        </p:spPr>
        <p:txBody>
          <a:bodyPr/>
          <a:lstStyle/>
          <a:p>
            <a:endParaRPr lang="it-IT" smtClean="0">
              <a:latin typeface="Arial" pitchFamily="34" charset="0"/>
            </a:endParaRPr>
          </a:p>
        </p:txBody>
      </p:sp>
      <p:sp>
        <p:nvSpPr>
          <p:cNvPr id="102404" name="Segnaposto numero diapositiva 3"/>
          <p:cNvSpPr>
            <a:spLocks noGrp="1"/>
          </p:cNvSpPr>
          <p:nvPr>
            <p:ph type="sldNum" sz="quarter" idx="5"/>
          </p:nvPr>
        </p:nvSpPr>
        <p:spPr>
          <a:noFill/>
        </p:spPr>
        <p:txBody>
          <a:bodyPr/>
          <a:lstStyle/>
          <a:p>
            <a:fld id="{73439FC7-5FC8-4598-99E7-6A35C68334A3}" type="slidenum">
              <a:rPr lang="it-IT" smtClean="0">
                <a:latin typeface="Arial" pitchFamily="34" charset="0"/>
              </a:rPr>
              <a:pPr/>
              <a:t>20</a:t>
            </a:fld>
            <a:endParaRPr lang="it-IT"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a:ln/>
        </p:spPr>
      </p:sp>
      <p:sp>
        <p:nvSpPr>
          <p:cNvPr id="106499" name="Segnaposto note 2"/>
          <p:cNvSpPr>
            <a:spLocks noGrp="1"/>
          </p:cNvSpPr>
          <p:nvPr>
            <p:ph type="body" idx="1"/>
          </p:nvPr>
        </p:nvSpPr>
        <p:spPr>
          <a:noFill/>
          <a:ln/>
        </p:spPr>
        <p:txBody>
          <a:bodyPr/>
          <a:lstStyle/>
          <a:p>
            <a:endParaRPr lang="it-IT" smtClean="0">
              <a:latin typeface="Arial" pitchFamily="34" charset="0"/>
            </a:endParaRPr>
          </a:p>
        </p:txBody>
      </p:sp>
      <p:sp>
        <p:nvSpPr>
          <p:cNvPr id="106500" name="Segnaposto numero diapositiva 3"/>
          <p:cNvSpPr>
            <a:spLocks noGrp="1"/>
          </p:cNvSpPr>
          <p:nvPr>
            <p:ph type="sldNum" sz="quarter" idx="5"/>
          </p:nvPr>
        </p:nvSpPr>
        <p:spPr>
          <a:noFill/>
        </p:spPr>
        <p:txBody>
          <a:bodyPr/>
          <a:lstStyle/>
          <a:p>
            <a:fld id="{00B5AF6A-63DC-4D98-8391-9D6A410DE619}" type="slidenum">
              <a:rPr lang="it-IT" smtClean="0">
                <a:latin typeface="Arial" pitchFamily="34" charset="0"/>
              </a:rPr>
              <a:pPr/>
              <a:t>23</a:t>
            </a:fld>
            <a:endParaRPr lang="it-IT"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A9DA3BE-0813-4E52-A981-EB01CDD766FA}" type="slidenum">
              <a:rPr lang="en-US" smtClean="0">
                <a:latin typeface="Arial" pitchFamily="34" charset="0"/>
              </a:rPr>
              <a:pPr/>
              <a:t>5</a:t>
            </a:fld>
            <a:endParaRPr lang="en-US" smtClean="0">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it-IT" smtClean="0">
                <a:latin typeface="Arial" pitchFamily="34" charset="0"/>
              </a:rPr>
              <a:t>… inoltre tali forze dipendono dall’inverso della distanza.  </a:t>
            </a:r>
          </a:p>
          <a:p>
            <a:r>
              <a:rPr lang="it-IT" smtClean="0">
                <a:latin typeface="Arial" pitchFamily="34" charset="0"/>
              </a:rPr>
              <a:t>L’azione di una corrente elettrica su una singola carica di prova è simile alla precedente e si vede che è sempre ortogonale  alla velocità della particella e si chiama forza di Lorentz. Partendo da questa forza conviene …</a:t>
            </a:r>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2738C53-A762-4D6A-B8B8-E7F540A89F85}" type="slidenum">
              <a:rPr lang="en-US" smtClean="0">
                <a:latin typeface="Arial" pitchFamily="34" charset="0"/>
              </a:rPr>
              <a:pPr/>
              <a:t>6</a:t>
            </a:fld>
            <a:endParaRPr lang="en-US" smtClean="0">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it-IT" smtClean="0">
                <a:latin typeface="Arial" pitchFamily="34" charset="0"/>
              </a:rPr>
              <a:t>Il fatto che le linee di forza del campo magnetico, generato da un filo infinito di corrente, sono chiuse implica che il suo flusso attraverso superfici coassiali con il filo è nullo. Questa proprietà ha una validità sperimentale generale e si può assumere come una legge di natura, analoga alla legge di Gauss. Il fatto che la divergenza di B sia sempre nulla ci dice che non esistono sorgenti proprie del campo B: esso è generato dalle correnti elettriche.</a:t>
            </a:r>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7CDC492-658A-4802-891E-A19C22DE3A4E}" type="slidenum">
              <a:rPr lang="en-US" smtClean="0">
                <a:latin typeface="Arial" pitchFamily="34" charset="0"/>
              </a:rPr>
              <a:pPr/>
              <a:t>7</a:t>
            </a:fld>
            <a:endParaRPr lang="en-US" smtClean="0">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it-IT" smtClean="0">
                <a:latin typeface="Arial" pitchFamily="34" charset="0"/>
              </a:rPr>
              <a:t>Un importante fatto sperimentale fu scoperto da Faraday. Egli osservò che avvicinando (o allontanado) dei magneti da un avvolgimento elettrico, in esso veniva indotta una forza elettromotrice. </a:t>
            </a:r>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78D759F-01FE-4C8E-A8FC-AE1D1AFD6C73}" type="slidenum">
              <a:rPr lang="en-US" smtClean="0">
                <a:latin typeface="Arial" pitchFamily="34" charset="0"/>
              </a:rPr>
              <a:pPr/>
              <a:t>8</a:t>
            </a:fld>
            <a:endParaRPr lang="en-US"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it-IT" smtClean="0">
                <a:latin typeface="Arial" pitchFamily="34" charset="0"/>
              </a:rPr>
              <a:t>IL fenomeno di induzione elettromagnetica può essere osservato in molte altre situazioni: trascinando una spira in un campo magnetostatico non uniforme, deformando un circuito in un campo magnetico ( anche se uniforme) .Tale f.e.m. è sempre legata a quanto rapidamente varia il flusso del campo magnetico concatenato con il circuito. Si può arrivare ad una legge generale ……</a:t>
            </a:r>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43C224E-CAA5-4132-9E64-83770F70F0B7}" type="slidenum">
              <a:rPr lang="en-US" smtClean="0">
                <a:latin typeface="Arial" pitchFamily="34" charset="0"/>
              </a:rPr>
              <a:pPr/>
              <a:t>9</a:t>
            </a:fld>
            <a:endParaRPr lang="en-US"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it-IT" smtClean="0">
                <a:latin typeface="Arial" pitchFamily="34" charset="0"/>
              </a:rPr>
              <a:t>…. di Faraday – Neumann – Lenz dell’Induzione Elettromagnetica. Essa afferma che fissato un circuito </a:t>
            </a:r>
            <a:r>
              <a:rPr lang="it-IT" smtClean="0">
                <a:latin typeface="Symbol" pitchFamily="18" charset="2"/>
              </a:rPr>
              <a:t>g</a:t>
            </a:r>
            <a:r>
              <a:rPr lang="it-IT" smtClean="0">
                <a:latin typeface="Arial" pitchFamily="34" charset="0"/>
              </a:rPr>
              <a:t> ed una QUALUNQUE superficie S </a:t>
            </a:r>
            <a:r>
              <a:rPr lang="it-IT" smtClean="0">
                <a:latin typeface="Symbol" pitchFamily="18" charset="2"/>
              </a:rPr>
              <a:t>g</a:t>
            </a:r>
            <a:r>
              <a:rPr lang="it-IT" smtClean="0">
                <a:latin typeface="Arial" pitchFamily="34" charset="0"/>
              </a:rPr>
              <a:t>, che abbia </a:t>
            </a:r>
            <a:r>
              <a:rPr lang="it-IT" smtClean="0">
                <a:latin typeface="Symbol" pitchFamily="18" charset="2"/>
              </a:rPr>
              <a:t>g</a:t>
            </a:r>
            <a:r>
              <a:rPr lang="it-IT" smtClean="0">
                <a:latin typeface="Arial" pitchFamily="34" charset="0"/>
              </a:rPr>
              <a:t> per bordo, su di essa viene indotta una f.e.m. pari alla derivata (variazione relativa ) temporale del flusso di B attraverso S </a:t>
            </a:r>
            <a:r>
              <a:rPr lang="it-IT" smtClean="0">
                <a:latin typeface="Symbol" pitchFamily="18" charset="2"/>
              </a:rPr>
              <a:t>g</a:t>
            </a:r>
            <a:r>
              <a:rPr lang="it-IT" smtClean="0">
                <a:latin typeface="Arial" pitchFamily="34" charset="0"/>
              </a:rPr>
              <a:t> . Il segno  - indica che, ipotizzando il circuito realizzato da un conduttore filiforme, la fem dà luogo ad una corrente elettrica, che circola in modo da generare  un campo magnetico, il cui flusso compensa almeno la sua variazione. </a:t>
            </a:r>
          </a:p>
          <a:p>
            <a:r>
              <a:rPr lang="it-IT" smtClean="0">
                <a:latin typeface="Arial" pitchFamily="34" charset="0"/>
              </a:rPr>
              <a:t>La dipendenza dal tempo del flusso del campo magnetico può dipendere:1) dal campo magnetico, 2) dalla posizione del circuito,3) dalla forma del circuito. Ma NON dipende dalla superficie scelta, in quanto vale la legge della divergenza nulla per il campo magnetico. </a:t>
            </a:r>
          </a:p>
          <a:p>
            <a:r>
              <a:rPr lang="it-IT" smtClean="0">
                <a:latin typeface="Arial" pitchFamily="34" charset="0"/>
              </a:rPr>
              <a:t>L’induzione elettromagnetica costituisce il principio di funzionamento degli alternatori elettrici. Ma in questo modo si evidenzia anche il fatto che chiudendo il circuito da essi costituito con una eventuale utenza, si riesce a far circolare delle cariche elettriche. Queste evidentemente sono mosse da un campo elettrico indotto, che senza la variazione di flusso di b NON sussisterebbe. Allora dobbiamo concludere che la f.e.m indotta altro non è che la circuitazione di un campo elettrico indotto NON conservativo. Per questo si osservi la differenza tra l’equazione per la circuitazione di E scritta qui e quella per il campo elettrostatico. La legge di Faraday – Neumann – Lenz è una legge di Natura.</a:t>
            </a:r>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A1A2667-AF1A-4A16-A4D7-1961A55248DA}" type="slidenum">
              <a:rPr lang="en-US" smtClean="0">
                <a:latin typeface="Arial" pitchFamily="34" charset="0"/>
              </a:rPr>
              <a:pPr/>
              <a:t>10</a:t>
            </a:fld>
            <a:endParaRPr lang="en-US" smtClean="0">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it-IT" smtClean="0">
                <a:latin typeface="Arial" pitchFamily="34" charset="0"/>
              </a:rPr>
              <a:t>Sebbene sia difficile calcolare il campo B in generale, esso possiede un’altra proprietà globale molto importante, che si può dimostrare nel caso magnetostatico. Essa è la legge di Ampére, che afferma che la circuitazione del campo magnetico è sempre proporzionale alla somma algebrica delle correnti. </a:t>
            </a:r>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745454E-1AF6-4077-BCA4-2A81C2712634}" type="slidenum">
              <a:rPr lang="en-US" smtClean="0">
                <a:latin typeface="Arial" pitchFamily="34" charset="0"/>
              </a:rPr>
              <a:pPr/>
              <a:t>11</a:t>
            </a:fld>
            <a:endParaRPr lang="en-US" smtClean="0">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it-IT" smtClean="0">
                <a:latin typeface="Arial" pitchFamily="34" charset="0"/>
              </a:rPr>
              <a:t>Un condensatore, inizialmente posto alla d.d.p. V</a:t>
            </a:r>
            <a:r>
              <a:rPr lang="it-IT" baseline="-25000" smtClean="0">
                <a:latin typeface="Arial" pitchFamily="34" charset="0"/>
              </a:rPr>
              <a:t>0</a:t>
            </a:r>
            <a:r>
              <a:rPr lang="it-IT" smtClean="0">
                <a:latin typeface="Arial" pitchFamily="34" charset="0"/>
              </a:rPr>
              <a:t>, si scarica  attraverso una resistenza R secondo dando luogo ad una corrente, la cui intensità diminuisce esponenzialmente. Questa corrente produrrà a sua volta un campo magnetico dipendente dal tempo. Applicando la legge di Ampére ad una spira che circonda il conduttore di collegamento, avremo che essa deve essere uguale al flusso della densità di corrente attraverso una superficie che abbia per bordo </a:t>
            </a:r>
            <a:r>
              <a:rPr lang="it-IT" smtClean="0">
                <a:latin typeface="Symbol" pitchFamily="18" charset="2"/>
              </a:rPr>
              <a:t>g</a:t>
            </a:r>
            <a:r>
              <a:rPr lang="it-IT" smtClean="0">
                <a:latin typeface="Arial" pitchFamily="34" charset="0"/>
              </a:rPr>
              <a:t>. Però emerge una ambigità nel momento in cui scegliamo una superficie tale che non interseca nessuna corrente. Ciò può essere fatto ad esempio facendo passare la superficie attracerso le armature del condensatore. Ma non è possibile che una quantità definita una volta per tutte ( la circuitazione di B attraverso </a:t>
            </a:r>
            <a:r>
              <a:rPr lang="it-IT" smtClean="0">
                <a:latin typeface="Symbol" pitchFamily="18" charset="2"/>
              </a:rPr>
              <a:t>g</a:t>
            </a:r>
            <a:r>
              <a:rPr lang="it-IT" smtClean="0">
                <a:latin typeface="Arial" pitchFamily="34" charset="0"/>
              </a:rPr>
              <a:t>) cambi in questo modo? Maxwells ospettò che la legge di Ampére fosse valida solo per correnti continue, nelle quali non è possibile interrompere da qualche parte la corrente. Nelle situazioni più generali bisogna modificare la legge di Ampére.</a:t>
            </a:r>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egnaposto immagine diapositiva 1"/>
          <p:cNvSpPr>
            <a:spLocks noGrp="1" noRot="1" noChangeAspect="1" noTextEdit="1"/>
          </p:cNvSpPr>
          <p:nvPr>
            <p:ph type="sldImg"/>
          </p:nvPr>
        </p:nvSpPr>
        <p:spPr>
          <a:ln/>
        </p:spPr>
      </p:sp>
      <p:sp>
        <p:nvSpPr>
          <p:cNvPr id="92163" name="Segnaposto note 2"/>
          <p:cNvSpPr>
            <a:spLocks noGrp="1"/>
          </p:cNvSpPr>
          <p:nvPr>
            <p:ph type="body" idx="1"/>
          </p:nvPr>
        </p:nvSpPr>
        <p:spPr>
          <a:noFill/>
          <a:ln/>
        </p:spPr>
        <p:txBody>
          <a:bodyPr/>
          <a:lstStyle/>
          <a:p>
            <a:endParaRPr lang="it-IT" smtClean="0">
              <a:latin typeface="Arial" pitchFamily="34" charset="0"/>
            </a:endParaRPr>
          </a:p>
        </p:txBody>
      </p:sp>
      <p:sp>
        <p:nvSpPr>
          <p:cNvPr id="92164" name="Segnaposto numero diapositiva 3"/>
          <p:cNvSpPr>
            <a:spLocks noGrp="1"/>
          </p:cNvSpPr>
          <p:nvPr>
            <p:ph type="sldNum" sz="quarter" idx="5"/>
          </p:nvPr>
        </p:nvSpPr>
        <p:spPr>
          <a:noFill/>
        </p:spPr>
        <p:txBody>
          <a:bodyPr/>
          <a:lstStyle/>
          <a:p>
            <a:fld id="{794EF674-3D36-41DC-82EB-601AF5E26010}" type="slidenum">
              <a:rPr lang="it-IT" smtClean="0">
                <a:latin typeface="Arial" pitchFamily="34" charset="0"/>
              </a:rPr>
              <a:pPr/>
              <a:t>12</a:t>
            </a:fld>
            <a:endParaRPr lang="it-IT"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D51290AB-A52E-447D-9261-D7478A97FDDA}" type="datetimeFigureOut">
              <a:rPr lang="en-US" smtClean="0"/>
              <a:pPr/>
              <a:t>2/17/2011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957A975F-832F-430A-91BC-05BA4E29A7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D51290AB-A52E-447D-9261-D7478A97FDDA}" type="datetimeFigureOut">
              <a:rPr lang="en-US" smtClean="0"/>
              <a:pPr/>
              <a:t>2/17/2011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957A975F-832F-430A-91BC-05BA4E29A7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D51290AB-A52E-447D-9261-D7478A97FDDA}" type="datetimeFigureOut">
              <a:rPr lang="en-US" smtClean="0"/>
              <a:pPr/>
              <a:t>2/17/2011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957A975F-832F-430A-91BC-05BA4E29A76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457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57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r>
              <a:rPr lang="it-IT"/>
              <a:t>Mesagne, 12/04/2008</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Mesagne, </a:t>
            </a:r>
          </a:p>
        </p:txBody>
      </p:sp>
      <p:sp>
        <p:nvSpPr>
          <p:cNvPr id="9" name="Rectangle 6"/>
          <p:cNvSpPr>
            <a:spLocks noGrp="1" noChangeArrowheads="1"/>
          </p:cNvSpPr>
          <p:nvPr>
            <p:ph type="sldNum" sz="quarter" idx="12"/>
          </p:nvPr>
        </p:nvSpPr>
        <p:spPr>
          <a:ln/>
        </p:spPr>
        <p:txBody>
          <a:bodyPr/>
          <a:lstStyle>
            <a:lvl1pPr>
              <a:defRPr/>
            </a:lvl1pPr>
          </a:lstStyle>
          <a:p>
            <a:pPr>
              <a:defRPr/>
            </a:pPr>
            <a:fld id="{DAD529CD-2CFF-4A51-A1EC-1C8B521052E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D51290AB-A52E-447D-9261-D7478A97FDDA}" type="datetimeFigureOut">
              <a:rPr lang="en-US" smtClean="0"/>
              <a:pPr/>
              <a:t>2/17/2011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957A975F-832F-430A-91BC-05BA4E29A7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51290AB-A52E-447D-9261-D7478A97FDDA}" type="datetimeFigureOut">
              <a:rPr lang="en-US" smtClean="0"/>
              <a:pPr/>
              <a:t>2/17/2011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957A975F-832F-430A-91BC-05BA4E29A7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D51290AB-A52E-447D-9261-D7478A97FDDA}" type="datetimeFigureOut">
              <a:rPr lang="en-US" smtClean="0"/>
              <a:pPr/>
              <a:t>2/17/2011</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957A975F-832F-430A-91BC-05BA4E29A7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D51290AB-A52E-447D-9261-D7478A97FDDA}" type="datetimeFigureOut">
              <a:rPr lang="en-US" smtClean="0"/>
              <a:pPr/>
              <a:t>2/17/2011</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957A975F-832F-430A-91BC-05BA4E29A7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D51290AB-A52E-447D-9261-D7478A97FDDA}" type="datetimeFigureOut">
              <a:rPr lang="en-US" smtClean="0"/>
              <a:pPr/>
              <a:t>2/17/2011</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957A975F-832F-430A-91BC-05BA4E29A7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51290AB-A52E-447D-9261-D7478A97FDDA}" type="datetimeFigureOut">
              <a:rPr lang="en-US" smtClean="0"/>
              <a:pPr/>
              <a:t>2/17/2011</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957A975F-832F-430A-91BC-05BA4E29A7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51290AB-A52E-447D-9261-D7478A97FDDA}" type="datetimeFigureOut">
              <a:rPr lang="en-US" smtClean="0"/>
              <a:pPr/>
              <a:t>2/17/2011</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957A975F-832F-430A-91BC-05BA4E29A7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51290AB-A52E-447D-9261-D7478A97FDDA}" type="datetimeFigureOut">
              <a:rPr lang="en-US" smtClean="0"/>
              <a:pPr/>
              <a:t>2/17/2011</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957A975F-832F-430A-91BC-05BA4E29A7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290AB-A52E-447D-9261-D7478A97FDDA}" type="datetimeFigureOut">
              <a:rPr lang="en-US" smtClean="0"/>
              <a:pPr/>
              <a:t>2/17/2011</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A975F-832F-430A-91BC-05BA4E29A7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33.wmf"/><Relationship Id="rId3" Type="http://schemas.openxmlformats.org/officeDocument/2006/relationships/notesSlide" Target="../notesSlides/notesSlide7.xml"/><Relationship Id="rId7" Type="http://schemas.openxmlformats.org/officeDocument/2006/relationships/image" Target="../media/image30.wmf"/><Relationship Id="rId12"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9.bin"/><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31.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oleObject" Target="../embeddings/oleObject29.bin"/><Relationship Id="rId18" Type="http://schemas.openxmlformats.org/officeDocument/2006/relationships/oleObject" Target="../embeddings/oleObject32.bin"/><Relationship Id="rId3" Type="http://schemas.openxmlformats.org/officeDocument/2006/relationships/notesSlide" Target="../notesSlides/notesSlide8.xml"/><Relationship Id="rId7" Type="http://schemas.openxmlformats.org/officeDocument/2006/relationships/image" Target="../media/image35.wmf"/><Relationship Id="rId12" Type="http://schemas.openxmlformats.org/officeDocument/2006/relationships/oleObject" Target="../embeddings/oleObject28.bin"/><Relationship Id="rId17" Type="http://schemas.openxmlformats.org/officeDocument/2006/relationships/image" Target="../media/image38.wmf"/><Relationship Id="rId2" Type="http://schemas.openxmlformats.org/officeDocument/2006/relationships/slideLayout" Target="../slideLayouts/slideLayout6.xml"/><Relationship Id="rId16" Type="http://schemas.openxmlformats.org/officeDocument/2006/relationships/oleObject" Target="../embeddings/oleObject31.bin"/><Relationship Id="rId1" Type="http://schemas.openxmlformats.org/officeDocument/2006/relationships/vmlDrawing" Target="../drawings/vmlDrawing7.vml"/><Relationship Id="rId6" Type="http://schemas.openxmlformats.org/officeDocument/2006/relationships/oleObject" Target="../embeddings/oleObject24.bin"/><Relationship Id="rId11" Type="http://schemas.openxmlformats.org/officeDocument/2006/relationships/oleObject" Target="../embeddings/oleObject27.bin"/><Relationship Id="rId5" Type="http://schemas.openxmlformats.org/officeDocument/2006/relationships/image" Target="../media/image34.png"/><Relationship Id="rId15" Type="http://schemas.openxmlformats.org/officeDocument/2006/relationships/oleObject" Target="../embeddings/oleObject30.bin"/><Relationship Id="rId10" Type="http://schemas.openxmlformats.org/officeDocument/2006/relationships/oleObject" Target="../embeddings/oleObject26.bin"/><Relationship Id="rId19" Type="http://schemas.openxmlformats.org/officeDocument/2006/relationships/image" Target="../media/image39.wmf"/><Relationship Id="rId4" Type="http://schemas.openxmlformats.org/officeDocument/2006/relationships/oleObject" Target="../embeddings/oleObject23.bin"/><Relationship Id="rId9" Type="http://schemas.openxmlformats.org/officeDocument/2006/relationships/image" Target="../media/image36.wmf"/><Relationship Id="rId14" Type="http://schemas.openxmlformats.org/officeDocument/2006/relationships/image" Target="../media/image37.wmf"/></Relationships>
</file>

<file path=ppt/slides/_rels/slide12.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image" Target="../media/image45.jpeg"/><Relationship Id="rId18" Type="http://schemas.openxmlformats.org/officeDocument/2006/relationships/customXml" Target="../ink/ink3.xml"/><Relationship Id="rId3" Type="http://schemas.openxmlformats.org/officeDocument/2006/relationships/notesSlide" Target="../notesSlides/notesSlide9.xml"/><Relationship Id="rId7" Type="http://schemas.openxmlformats.org/officeDocument/2006/relationships/oleObject" Target="../embeddings/oleObject34.bin"/><Relationship Id="rId12" Type="http://schemas.openxmlformats.org/officeDocument/2006/relationships/image" Target="../media/image43.wmf"/><Relationship Id="rId17" Type="http://schemas.openxmlformats.org/officeDocument/2006/relationships/image" Target="../media/image47.emf"/><Relationship Id="rId2" Type="http://schemas.openxmlformats.org/officeDocument/2006/relationships/slideLayout" Target="../slideLayouts/slideLayout6.xml"/><Relationship Id="rId16" Type="http://schemas.openxmlformats.org/officeDocument/2006/relationships/customXml" Target="../ink/ink2.xml"/><Relationship Id="rId1" Type="http://schemas.openxmlformats.org/officeDocument/2006/relationships/vmlDrawing" Target="../drawings/vmlDrawing8.vml"/><Relationship Id="rId6" Type="http://schemas.openxmlformats.org/officeDocument/2006/relationships/image" Target="../media/image40.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image" Target="../media/image46.emf"/><Relationship Id="rId10" Type="http://schemas.openxmlformats.org/officeDocument/2006/relationships/image" Target="../media/image42.wmf"/><Relationship Id="rId19" Type="http://schemas.openxmlformats.org/officeDocument/2006/relationships/image" Target="../media/image48.emf"/><Relationship Id="rId4" Type="http://schemas.openxmlformats.org/officeDocument/2006/relationships/image" Target="../media/image44.png"/><Relationship Id="rId9" Type="http://schemas.openxmlformats.org/officeDocument/2006/relationships/oleObject" Target="../embeddings/oleObject35.bin"/><Relationship Id="rId14" Type="http://schemas.openxmlformats.org/officeDocument/2006/relationships/customXml" Target="../ink/ink1.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oleObject" Target="../embeddings/oleObject41.bin"/><Relationship Id="rId18" Type="http://schemas.openxmlformats.org/officeDocument/2006/relationships/image" Target="../media/image55.wmf"/><Relationship Id="rId26" Type="http://schemas.openxmlformats.org/officeDocument/2006/relationships/image" Target="../media/image59.wmf"/><Relationship Id="rId3" Type="http://schemas.openxmlformats.org/officeDocument/2006/relationships/notesSlide" Target="../notesSlides/notesSlide10.xml"/><Relationship Id="rId21" Type="http://schemas.openxmlformats.org/officeDocument/2006/relationships/oleObject" Target="../embeddings/oleObject45.bin"/><Relationship Id="rId7" Type="http://schemas.openxmlformats.org/officeDocument/2006/relationships/image" Target="../media/image50.wmf"/><Relationship Id="rId12" Type="http://schemas.openxmlformats.org/officeDocument/2006/relationships/image" Target="../media/image62.jpeg"/><Relationship Id="rId17" Type="http://schemas.openxmlformats.org/officeDocument/2006/relationships/oleObject" Target="../embeddings/oleObject43.bin"/><Relationship Id="rId25" Type="http://schemas.openxmlformats.org/officeDocument/2006/relationships/oleObject" Target="../embeddings/oleObject47.bin"/><Relationship Id="rId2" Type="http://schemas.openxmlformats.org/officeDocument/2006/relationships/slideLayout" Target="../slideLayouts/slideLayout6.xml"/><Relationship Id="rId16" Type="http://schemas.openxmlformats.org/officeDocument/2006/relationships/image" Target="../media/image54.wmf"/><Relationship Id="rId20" Type="http://schemas.openxmlformats.org/officeDocument/2006/relationships/image" Target="../media/image56.wmf"/><Relationship Id="rId29" Type="http://schemas.openxmlformats.org/officeDocument/2006/relationships/oleObject" Target="../embeddings/oleObject49.bin"/><Relationship Id="rId1" Type="http://schemas.openxmlformats.org/officeDocument/2006/relationships/vmlDrawing" Target="../drawings/vmlDrawing9.vml"/><Relationship Id="rId6" Type="http://schemas.openxmlformats.org/officeDocument/2006/relationships/oleObject" Target="../embeddings/oleObject38.bin"/><Relationship Id="rId11" Type="http://schemas.openxmlformats.org/officeDocument/2006/relationships/image" Target="../media/image52.wmf"/><Relationship Id="rId24" Type="http://schemas.openxmlformats.org/officeDocument/2006/relationships/image" Target="../media/image58.wmf"/><Relationship Id="rId5" Type="http://schemas.openxmlformats.org/officeDocument/2006/relationships/image" Target="../media/image49.wmf"/><Relationship Id="rId15" Type="http://schemas.openxmlformats.org/officeDocument/2006/relationships/oleObject" Target="../embeddings/oleObject42.bin"/><Relationship Id="rId23" Type="http://schemas.openxmlformats.org/officeDocument/2006/relationships/oleObject" Target="../embeddings/oleObject46.bin"/><Relationship Id="rId28" Type="http://schemas.openxmlformats.org/officeDocument/2006/relationships/image" Target="../media/image60.wmf"/><Relationship Id="rId10" Type="http://schemas.openxmlformats.org/officeDocument/2006/relationships/oleObject" Target="../embeddings/oleObject40.bin"/><Relationship Id="rId19" Type="http://schemas.openxmlformats.org/officeDocument/2006/relationships/oleObject" Target="../embeddings/oleObject44.bin"/><Relationship Id="rId4" Type="http://schemas.openxmlformats.org/officeDocument/2006/relationships/oleObject" Target="../embeddings/oleObject37.bin"/><Relationship Id="rId9" Type="http://schemas.openxmlformats.org/officeDocument/2006/relationships/image" Target="../media/image51.wmf"/><Relationship Id="rId14" Type="http://schemas.openxmlformats.org/officeDocument/2006/relationships/image" Target="../media/image53.wmf"/><Relationship Id="rId22" Type="http://schemas.openxmlformats.org/officeDocument/2006/relationships/image" Target="../media/image57.wmf"/><Relationship Id="rId27" Type="http://schemas.openxmlformats.org/officeDocument/2006/relationships/oleObject" Target="../embeddings/oleObject48.bin"/><Relationship Id="rId30" Type="http://schemas.openxmlformats.org/officeDocument/2006/relationships/image" Target="../media/image61.wmf"/></Relationships>
</file>

<file path=ppt/slides/_rels/slide14.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notesSlide" Target="../notesSlides/notesSlide11.xml"/><Relationship Id="rId7" Type="http://schemas.openxmlformats.org/officeDocument/2006/relationships/image" Target="../media/image63.wmf"/><Relationship Id="rId12" Type="http://schemas.openxmlformats.org/officeDocument/2006/relationships/image" Target="../media/image70.jpeg"/><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50.bin"/><Relationship Id="rId11" Type="http://schemas.openxmlformats.org/officeDocument/2006/relationships/image" Target="../media/image69.png"/><Relationship Id="rId5" Type="http://schemas.openxmlformats.org/officeDocument/2006/relationships/image" Target="../media/image65.png"/><Relationship Id="rId10" Type="http://schemas.openxmlformats.org/officeDocument/2006/relationships/image" Target="../media/image68.jpeg"/><Relationship Id="rId4" Type="http://schemas.openxmlformats.org/officeDocument/2006/relationships/image" Target="../media/image64.jpeg"/><Relationship Id="rId9" Type="http://schemas.openxmlformats.org/officeDocument/2006/relationships/image" Target="../media/image67.gif"/></Relationships>
</file>

<file path=ppt/slides/_rels/slide15.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55.bin"/><Relationship Id="rId18" Type="http://schemas.openxmlformats.org/officeDocument/2006/relationships/image" Target="../media/image77.wmf"/><Relationship Id="rId26" Type="http://schemas.openxmlformats.org/officeDocument/2006/relationships/image" Target="../media/image81.wmf"/><Relationship Id="rId3" Type="http://schemas.openxmlformats.org/officeDocument/2006/relationships/notesSlide" Target="../notesSlides/notesSlide12.xml"/><Relationship Id="rId21" Type="http://schemas.openxmlformats.org/officeDocument/2006/relationships/oleObject" Target="../embeddings/oleObject59.bin"/><Relationship Id="rId7" Type="http://schemas.openxmlformats.org/officeDocument/2006/relationships/oleObject" Target="../embeddings/oleObject52.bin"/><Relationship Id="rId12" Type="http://schemas.openxmlformats.org/officeDocument/2006/relationships/image" Target="../media/image74.wmf"/><Relationship Id="rId17" Type="http://schemas.openxmlformats.org/officeDocument/2006/relationships/oleObject" Target="../embeddings/oleObject57.bin"/><Relationship Id="rId25" Type="http://schemas.openxmlformats.org/officeDocument/2006/relationships/oleObject" Target="../embeddings/oleObject61.bin"/><Relationship Id="rId2" Type="http://schemas.openxmlformats.org/officeDocument/2006/relationships/slideLayout" Target="../slideLayouts/slideLayout6.xml"/><Relationship Id="rId16" Type="http://schemas.openxmlformats.org/officeDocument/2006/relationships/image" Target="../media/image76.wmf"/><Relationship Id="rId20" Type="http://schemas.openxmlformats.org/officeDocument/2006/relationships/image" Target="../media/image78.wmf"/><Relationship Id="rId1" Type="http://schemas.openxmlformats.org/officeDocument/2006/relationships/vmlDrawing" Target="../drawings/vmlDrawing11.vml"/><Relationship Id="rId6" Type="http://schemas.openxmlformats.org/officeDocument/2006/relationships/image" Target="../media/image71.wmf"/><Relationship Id="rId11" Type="http://schemas.openxmlformats.org/officeDocument/2006/relationships/oleObject" Target="../embeddings/oleObject54.bin"/><Relationship Id="rId24" Type="http://schemas.openxmlformats.org/officeDocument/2006/relationships/image" Target="../media/image80.wmf"/><Relationship Id="rId5" Type="http://schemas.openxmlformats.org/officeDocument/2006/relationships/oleObject" Target="../embeddings/oleObject51.bin"/><Relationship Id="rId15" Type="http://schemas.openxmlformats.org/officeDocument/2006/relationships/oleObject" Target="../embeddings/oleObject56.bin"/><Relationship Id="rId23" Type="http://schemas.openxmlformats.org/officeDocument/2006/relationships/oleObject" Target="../embeddings/oleObject60.bin"/><Relationship Id="rId10" Type="http://schemas.openxmlformats.org/officeDocument/2006/relationships/image" Target="../media/image73.wmf"/><Relationship Id="rId19" Type="http://schemas.openxmlformats.org/officeDocument/2006/relationships/oleObject" Target="../embeddings/oleObject58.bin"/><Relationship Id="rId4" Type="http://schemas.openxmlformats.org/officeDocument/2006/relationships/image" Target="../media/image82.jpeg"/><Relationship Id="rId9" Type="http://schemas.openxmlformats.org/officeDocument/2006/relationships/oleObject" Target="../embeddings/oleObject53.bin"/><Relationship Id="rId14" Type="http://schemas.openxmlformats.org/officeDocument/2006/relationships/image" Target="../media/image75.wmf"/><Relationship Id="rId22" Type="http://schemas.openxmlformats.org/officeDocument/2006/relationships/image" Target="../media/image79.wmf"/></Relationships>
</file>

<file path=ppt/slides/_rels/slide16.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66.bin"/><Relationship Id="rId18" Type="http://schemas.openxmlformats.org/officeDocument/2006/relationships/image" Target="../media/image89.wmf"/><Relationship Id="rId26" Type="http://schemas.openxmlformats.org/officeDocument/2006/relationships/oleObject" Target="../embeddings/oleObject73.bin"/><Relationship Id="rId3" Type="http://schemas.openxmlformats.org/officeDocument/2006/relationships/notesSlide" Target="../notesSlides/notesSlide13.xml"/><Relationship Id="rId21" Type="http://schemas.openxmlformats.org/officeDocument/2006/relationships/oleObject" Target="../embeddings/oleObject70.bin"/><Relationship Id="rId7" Type="http://schemas.openxmlformats.org/officeDocument/2006/relationships/oleObject" Target="../embeddings/oleObject63.bin"/><Relationship Id="rId12" Type="http://schemas.openxmlformats.org/officeDocument/2006/relationships/image" Target="../media/image86.wmf"/><Relationship Id="rId17" Type="http://schemas.openxmlformats.org/officeDocument/2006/relationships/oleObject" Target="../embeddings/oleObject68.bin"/><Relationship Id="rId25" Type="http://schemas.openxmlformats.org/officeDocument/2006/relationships/image" Target="../media/image92.wmf"/><Relationship Id="rId2" Type="http://schemas.openxmlformats.org/officeDocument/2006/relationships/slideLayout" Target="../slideLayouts/slideLayout2.xml"/><Relationship Id="rId16" Type="http://schemas.openxmlformats.org/officeDocument/2006/relationships/image" Target="../media/image88.wmf"/><Relationship Id="rId20" Type="http://schemas.openxmlformats.org/officeDocument/2006/relationships/image" Target="../media/image90.wmf"/><Relationship Id="rId1" Type="http://schemas.openxmlformats.org/officeDocument/2006/relationships/vmlDrawing" Target="../drawings/vmlDrawing12.vml"/><Relationship Id="rId6" Type="http://schemas.openxmlformats.org/officeDocument/2006/relationships/image" Target="../media/image83.wmf"/><Relationship Id="rId11" Type="http://schemas.openxmlformats.org/officeDocument/2006/relationships/oleObject" Target="../embeddings/oleObject65.bin"/><Relationship Id="rId24" Type="http://schemas.openxmlformats.org/officeDocument/2006/relationships/oleObject" Target="../embeddings/oleObject72.bin"/><Relationship Id="rId5" Type="http://schemas.openxmlformats.org/officeDocument/2006/relationships/oleObject" Target="../embeddings/oleObject62.bin"/><Relationship Id="rId15" Type="http://schemas.openxmlformats.org/officeDocument/2006/relationships/oleObject" Target="../embeddings/oleObject67.bin"/><Relationship Id="rId23" Type="http://schemas.openxmlformats.org/officeDocument/2006/relationships/oleObject" Target="../embeddings/oleObject71.bin"/><Relationship Id="rId28" Type="http://schemas.openxmlformats.org/officeDocument/2006/relationships/image" Target="../media/image93.wmf"/><Relationship Id="rId10" Type="http://schemas.openxmlformats.org/officeDocument/2006/relationships/image" Target="../media/image85.wmf"/><Relationship Id="rId19" Type="http://schemas.openxmlformats.org/officeDocument/2006/relationships/oleObject" Target="../embeddings/oleObject69.bin"/><Relationship Id="rId4" Type="http://schemas.openxmlformats.org/officeDocument/2006/relationships/image" Target="../media/image94.jpeg"/><Relationship Id="rId9" Type="http://schemas.openxmlformats.org/officeDocument/2006/relationships/oleObject" Target="../embeddings/oleObject64.bin"/><Relationship Id="rId14" Type="http://schemas.openxmlformats.org/officeDocument/2006/relationships/image" Target="../media/image87.wmf"/><Relationship Id="rId22" Type="http://schemas.openxmlformats.org/officeDocument/2006/relationships/image" Target="../media/image91.wmf"/><Relationship Id="rId27" Type="http://schemas.openxmlformats.org/officeDocument/2006/relationships/oleObject" Target="../embeddings/oleObject74.bin"/></Relationships>
</file>

<file path=ppt/slides/_rels/slide17.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95.jpeg"/><Relationship Id="rId7" Type="http://schemas.openxmlformats.org/officeDocument/2006/relationships/image" Target="../media/image9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8.jpeg"/><Relationship Id="rId5" Type="http://schemas.openxmlformats.org/officeDocument/2006/relationships/image" Target="../media/image97.jpeg"/><Relationship Id="rId10" Type="http://schemas.openxmlformats.org/officeDocument/2006/relationships/image" Target="../media/image102.jpeg"/><Relationship Id="rId4" Type="http://schemas.openxmlformats.org/officeDocument/2006/relationships/image" Target="../media/image96.jpeg"/><Relationship Id="rId9" Type="http://schemas.openxmlformats.org/officeDocument/2006/relationships/image" Target="../media/image10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jpeg"/></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11" Type="http://schemas.openxmlformats.org/officeDocument/2006/relationships/image" Target="../media/image5.jpeg"/><Relationship Id="rId5" Type="http://schemas.openxmlformats.org/officeDocument/2006/relationships/oleObject" Target="../embeddings/oleObject2.bin"/><Relationship Id="rId10" Type="http://schemas.openxmlformats.org/officeDocument/2006/relationships/image" Target="../media/image4.wmf"/><Relationship Id="rId4" Type="http://schemas.openxmlformats.org/officeDocument/2006/relationships/image" Target="../media/image1.w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image" Target="../media/image108.jpeg"/><Relationship Id="rId7" Type="http://schemas.openxmlformats.org/officeDocument/2006/relationships/image" Target="../media/image11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jpeg"/><Relationship Id="rId4" Type="http://schemas.openxmlformats.org/officeDocument/2006/relationships/image" Target="../media/image109.png"/></Relationships>
</file>

<file path=ppt/slides/_rels/slide21.xml.rels><?xml version="1.0" encoding="UTF-8" standalone="yes"?>
<Relationships xmlns="http://schemas.openxmlformats.org/package/2006/relationships"><Relationship Id="rId8" Type="http://schemas.openxmlformats.org/officeDocument/2006/relationships/image" Target="../media/image119.gif"/><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117.gif"/><Relationship Id="rId11" Type="http://schemas.openxmlformats.org/officeDocument/2006/relationships/image" Target="../media/image113.wmf"/><Relationship Id="rId5" Type="http://schemas.openxmlformats.org/officeDocument/2006/relationships/image" Target="../media/image116.gif"/><Relationship Id="rId10" Type="http://schemas.openxmlformats.org/officeDocument/2006/relationships/oleObject" Target="../embeddings/oleObject75.bin"/><Relationship Id="rId4" Type="http://schemas.openxmlformats.org/officeDocument/2006/relationships/image" Target="../media/image115.gif"/><Relationship Id="rId9" Type="http://schemas.openxmlformats.org/officeDocument/2006/relationships/image" Target="../media/image120.png"/></Relationships>
</file>

<file path=ppt/slides/_rels/slide22.xml.rels><?xml version="1.0" encoding="UTF-8" standalone="yes"?>
<Relationships xmlns="http://schemas.openxmlformats.org/package/2006/relationships"><Relationship Id="rId3" Type="http://schemas.openxmlformats.org/officeDocument/2006/relationships/image" Target="../media/image122.gif"/><Relationship Id="rId7" Type="http://schemas.openxmlformats.org/officeDocument/2006/relationships/image" Target="../media/image126.gif"/><Relationship Id="rId2" Type="http://schemas.openxmlformats.org/officeDocument/2006/relationships/image" Target="../media/image121.png"/><Relationship Id="rId1" Type="http://schemas.openxmlformats.org/officeDocument/2006/relationships/slideLayout" Target="../slideLayouts/slideLayout6.xml"/><Relationship Id="rId6" Type="http://schemas.openxmlformats.org/officeDocument/2006/relationships/image" Target="../media/image125.gif"/><Relationship Id="rId5" Type="http://schemas.openxmlformats.org/officeDocument/2006/relationships/image" Target="../media/image124.png"/><Relationship Id="rId4" Type="http://schemas.openxmlformats.org/officeDocument/2006/relationships/image" Target="../media/image123.png"/></Relationships>
</file>

<file path=ppt/slides/_rels/slide23.x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oleObject" Target="../embeddings/oleObject79.bin"/><Relationship Id="rId3" Type="http://schemas.openxmlformats.org/officeDocument/2006/relationships/notesSlide" Target="../notesSlides/notesSlide18.xml"/><Relationship Id="rId7" Type="http://schemas.openxmlformats.org/officeDocument/2006/relationships/oleObject" Target="../embeddings/oleObject77.bin"/><Relationship Id="rId12" Type="http://schemas.openxmlformats.org/officeDocument/2006/relationships/image" Target="../media/image129.wmf"/><Relationship Id="rId2" Type="http://schemas.openxmlformats.org/officeDocument/2006/relationships/slideLayout" Target="../slideLayouts/slideLayout12.xml"/><Relationship Id="rId16" Type="http://schemas.openxmlformats.org/officeDocument/2006/relationships/image" Target="../media/image131.wmf"/><Relationship Id="rId1" Type="http://schemas.openxmlformats.org/officeDocument/2006/relationships/vmlDrawing" Target="../drawings/vmlDrawing14.vml"/><Relationship Id="rId6" Type="http://schemas.openxmlformats.org/officeDocument/2006/relationships/image" Target="../media/image132.png"/><Relationship Id="rId11" Type="http://schemas.openxmlformats.org/officeDocument/2006/relationships/oleObject" Target="../embeddings/oleObject78.bin"/><Relationship Id="rId5" Type="http://schemas.openxmlformats.org/officeDocument/2006/relationships/image" Target="../media/image127.wmf"/><Relationship Id="rId15" Type="http://schemas.openxmlformats.org/officeDocument/2006/relationships/oleObject" Target="../embeddings/oleObject80.bin"/><Relationship Id="rId10" Type="http://schemas.openxmlformats.org/officeDocument/2006/relationships/image" Target="../media/image134.png"/><Relationship Id="rId4" Type="http://schemas.openxmlformats.org/officeDocument/2006/relationships/oleObject" Target="../embeddings/oleObject76.bin"/><Relationship Id="rId9" Type="http://schemas.openxmlformats.org/officeDocument/2006/relationships/image" Target="../media/image133.png"/><Relationship Id="rId14" Type="http://schemas.openxmlformats.org/officeDocument/2006/relationships/image" Target="../media/image130.wmf"/></Relationships>
</file>

<file path=ppt/slides/_rels/slide2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8.png"/><Relationship Id="rId9" Type="http://schemas.openxmlformats.org/officeDocument/2006/relationships/image" Target="../media/image7.wmf"/></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4.wmf"/><Relationship Id="rId5" Type="http://schemas.openxmlformats.org/officeDocument/2006/relationships/image" Target="../media/image11.png"/><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7.bin"/><Relationship Id="rId3" Type="http://schemas.openxmlformats.org/officeDocument/2006/relationships/notesSlide" Target="../notesSlides/notesSlide6.xml"/><Relationship Id="rId7" Type="http://schemas.openxmlformats.org/officeDocument/2006/relationships/oleObject" Target="../embeddings/oleObject14.bin"/><Relationship Id="rId12" Type="http://schemas.openxmlformats.org/officeDocument/2006/relationships/image" Target="../media/image26.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8.png"/><Relationship Id="rId11" Type="http://schemas.openxmlformats.org/officeDocument/2006/relationships/oleObject" Target="../embeddings/oleObject16.bin"/><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oleObject" Target="../embeddings/oleObject13.bin"/><Relationship Id="rId9" Type="http://schemas.openxmlformats.org/officeDocument/2006/relationships/oleObject" Target="../embeddings/oleObject15.bin"/><Relationship Id="rId14" Type="http://schemas.openxmlformats.org/officeDocument/2006/relationships/image" Target="../media/image2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err="1" smtClean="0"/>
              <a:t>Radiazione</a:t>
            </a:r>
            <a:r>
              <a:rPr lang="en-US" dirty="0" smtClean="0"/>
              <a:t> e </a:t>
            </a:r>
            <a:r>
              <a:rPr lang="en-US" dirty="0" err="1" smtClean="0"/>
              <a:t>Materia</a:t>
            </a:r>
            <a:r>
              <a:rPr lang="en-US" dirty="0" smtClean="0"/>
              <a:t/>
            </a:r>
            <a:br>
              <a:rPr lang="en-US" dirty="0" smtClean="0"/>
            </a:br>
            <a:r>
              <a:rPr lang="en-US" dirty="0" smtClean="0"/>
              <a:t>Lo </a:t>
            </a:r>
            <a:r>
              <a:rPr lang="en-US" dirty="0" err="1" smtClean="0"/>
              <a:t>spettro</a:t>
            </a:r>
            <a:r>
              <a:rPr lang="en-US" dirty="0" smtClean="0"/>
              <a:t> </a:t>
            </a:r>
            <a:r>
              <a:rPr lang="en-US" dirty="0" err="1" smtClean="0"/>
              <a:t>di</a:t>
            </a:r>
            <a:r>
              <a:rPr lang="en-US" dirty="0" smtClean="0"/>
              <a:t> </a:t>
            </a:r>
            <a:r>
              <a:rPr lang="en-US" dirty="0" err="1" smtClean="0"/>
              <a:t>Corpo</a:t>
            </a:r>
            <a:r>
              <a:rPr lang="en-US" dirty="0" smtClean="0"/>
              <a:t> Nero</a:t>
            </a:r>
            <a:endParaRPr lang="en-US" dirty="0"/>
          </a:p>
        </p:txBody>
      </p:sp>
      <p:sp>
        <p:nvSpPr>
          <p:cNvPr id="3" name="Sottotitolo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Rectangle 4"/>
          <p:cNvSpPr>
            <a:spLocks noGrp="1" noChangeArrowheads="1"/>
          </p:cNvSpPr>
          <p:nvPr>
            <p:ph type="title"/>
          </p:nvPr>
        </p:nvSpPr>
        <p:spPr/>
        <p:txBody>
          <a:bodyPr/>
          <a:lstStyle/>
          <a:p>
            <a:r>
              <a:rPr lang="it-IT" smtClean="0"/>
              <a:t>Legge di Ampére</a:t>
            </a:r>
            <a:endParaRPr lang="en-US" smtClean="0"/>
          </a:p>
        </p:txBody>
      </p:sp>
      <p:sp>
        <p:nvSpPr>
          <p:cNvPr id="17415" name="Segnaposto numero diapositiva 4"/>
          <p:cNvSpPr>
            <a:spLocks noGrp="1"/>
          </p:cNvSpPr>
          <p:nvPr>
            <p:ph type="sldNum" sz="quarter" idx="12"/>
          </p:nvPr>
        </p:nvSpPr>
        <p:spPr>
          <a:noFill/>
        </p:spPr>
        <p:txBody>
          <a:bodyPr/>
          <a:lstStyle/>
          <a:p>
            <a:fld id="{7E03ADB5-0D53-4D36-A13E-DD24AC3DABF5}" type="slidenum">
              <a:rPr lang="en-US" smtClean="0">
                <a:latin typeface="Arial" pitchFamily="34" charset="0"/>
              </a:rPr>
              <a:pPr/>
              <a:t>10</a:t>
            </a:fld>
            <a:endParaRPr lang="en-US" smtClean="0">
              <a:latin typeface="Arial" pitchFamily="34" charset="0"/>
            </a:endParaRPr>
          </a:p>
        </p:txBody>
      </p:sp>
      <p:graphicFrame>
        <p:nvGraphicFramePr>
          <p:cNvPr id="17410" name="Object 2"/>
          <p:cNvGraphicFramePr>
            <a:graphicFrameLocks noChangeAspect="1"/>
          </p:cNvGraphicFramePr>
          <p:nvPr/>
        </p:nvGraphicFramePr>
        <p:xfrm>
          <a:off x="0" y="609600"/>
          <a:ext cx="4319588" cy="3194050"/>
        </p:xfrm>
        <a:graphic>
          <a:graphicData uri="http://schemas.openxmlformats.org/presentationml/2006/ole">
            <mc:AlternateContent xmlns:mc="http://schemas.openxmlformats.org/markup-compatibility/2006">
              <mc:Choice xmlns:v="urn:schemas-microsoft-com:vml" Requires="v">
                <p:oleObj spid="_x0000_s25607" name="Bitmap Image" r:id="rId4" imgW="2742857" imgH="2029108" progId="PBrush">
                  <p:embed/>
                </p:oleObj>
              </mc:Choice>
              <mc:Fallback>
                <p:oleObj name="Bitmap Image" r:id="rId4" imgW="2742857" imgH="2029108"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9600"/>
                        <a:ext cx="4319588" cy="319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7" name="Text Box 13"/>
          <p:cNvSpPr txBox="1">
            <a:spLocks noChangeArrowheads="1"/>
          </p:cNvSpPr>
          <p:nvPr/>
        </p:nvSpPr>
        <p:spPr bwMode="auto">
          <a:xfrm>
            <a:off x="5076825" y="2133600"/>
            <a:ext cx="2943225" cy="304800"/>
          </a:xfrm>
          <a:prstGeom prst="rect">
            <a:avLst/>
          </a:prstGeom>
          <a:noFill/>
          <a:ln w="9525">
            <a:noFill/>
            <a:miter lim="800000"/>
            <a:headEnd/>
            <a:tailEnd/>
          </a:ln>
        </p:spPr>
        <p:txBody>
          <a:bodyPr wrap="none">
            <a:spAutoFit/>
          </a:bodyPr>
          <a:lstStyle/>
          <a:p>
            <a:pPr algn="l"/>
            <a:r>
              <a:rPr lang="it-IT"/>
              <a:t>Circuitazione del campo magnetico</a:t>
            </a:r>
            <a:endParaRPr lang="en-US"/>
          </a:p>
        </p:txBody>
      </p:sp>
      <p:graphicFrame>
        <p:nvGraphicFramePr>
          <p:cNvPr id="17412" name="Object 4"/>
          <p:cNvGraphicFramePr>
            <a:graphicFrameLocks noChangeAspect="1"/>
          </p:cNvGraphicFramePr>
          <p:nvPr/>
        </p:nvGraphicFramePr>
        <p:xfrm>
          <a:off x="3924300" y="1185863"/>
          <a:ext cx="3983038" cy="936625"/>
        </p:xfrm>
        <a:graphic>
          <a:graphicData uri="http://schemas.openxmlformats.org/presentationml/2006/ole">
            <mc:AlternateContent xmlns:mc="http://schemas.openxmlformats.org/markup-compatibility/2006">
              <mc:Choice xmlns:v="urn:schemas-microsoft-com:vml" Requires="v">
                <p:oleObj spid="_x0000_s25608" name="Equation" r:id="rId6" imgW="1676160" imgH="393480" progId="Equation.3">
                  <p:embed/>
                </p:oleObj>
              </mc:Choice>
              <mc:Fallback>
                <p:oleObj name="Equation" r:id="rId6" imgW="1676160" imgH="39348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4300" y="1185863"/>
                        <a:ext cx="3983038"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3" name="Object 5"/>
          <p:cNvGraphicFramePr>
            <a:graphicFrameLocks noChangeAspect="1"/>
          </p:cNvGraphicFramePr>
          <p:nvPr/>
        </p:nvGraphicFramePr>
        <p:xfrm>
          <a:off x="3379788" y="5854700"/>
          <a:ext cx="2573337" cy="833438"/>
        </p:xfrm>
        <a:graphic>
          <a:graphicData uri="http://schemas.openxmlformats.org/presentationml/2006/ole">
            <mc:AlternateContent xmlns:mc="http://schemas.openxmlformats.org/markup-compatibility/2006">
              <mc:Choice xmlns:v="urn:schemas-microsoft-com:vml" Requires="v">
                <p:oleObj spid="_x0000_s25609" name="Equation" r:id="rId8" imgW="1257120" imgH="406080" progId="Equation.DSMT4">
                  <p:embed/>
                </p:oleObj>
              </mc:Choice>
              <mc:Fallback>
                <p:oleObj name="Equation" r:id="rId8" imgW="1257120" imgH="40608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9788" y="5854700"/>
                        <a:ext cx="2573337"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4" name="Object 6"/>
          <p:cNvGraphicFramePr>
            <a:graphicFrameLocks noChangeAspect="1"/>
          </p:cNvGraphicFramePr>
          <p:nvPr/>
        </p:nvGraphicFramePr>
        <p:xfrm>
          <a:off x="4572000" y="2816225"/>
          <a:ext cx="4079875" cy="3068638"/>
        </p:xfrm>
        <a:graphic>
          <a:graphicData uri="http://schemas.openxmlformats.org/presentationml/2006/ole">
            <mc:AlternateContent xmlns:mc="http://schemas.openxmlformats.org/markup-compatibility/2006">
              <mc:Choice xmlns:v="urn:schemas-microsoft-com:vml" Requires="v">
                <p:oleObj spid="_x0000_s25610" name="Bitmap Image" r:id="rId10" imgW="3648584" imgH="2742857" progId="PBrush">
                  <p:embed/>
                </p:oleObj>
              </mc:Choice>
              <mc:Fallback>
                <p:oleObj name="Bitmap Image" r:id="rId10" imgW="3648584" imgH="2742857" progId="PBrush">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2816225"/>
                        <a:ext cx="4079875" cy="306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 name="Gruppo 10"/>
          <p:cNvGrpSpPr/>
          <p:nvPr/>
        </p:nvGrpSpPr>
        <p:grpSpPr>
          <a:xfrm>
            <a:off x="1014413" y="4732338"/>
            <a:ext cx="4325937" cy="1144587"/>
            <a:chOff x="1014413" y="4732338"/>
            <a:chExt cx="4325937" cy="1144587"/>
          </a:xfrm>
        </p:grpSpPr>
        <p:graphicFrame>
          <p:nvGraphicFramePr>
            <p:cNvPr id="17411" name="Object 3"/>
            <p:cNvGraphicFramePr>
              <a:graphicFrameLocks noChangeAspect="1"/>
            </p:cNvGraphicFramePr>
            <p:nvPr/>
          </p:nvGraphicFramePr>
          <p:xfrm>
            <a:off x="1014413" y="4732338"/>
            <a:ext cx="2624137" cy="1144587"/>
          </p:xfrm>
          <a:graphic>
            <a:graphicData uri="http://schemas.openxmlformats.org/presentationml/2006/ole">
              <mc:AlternateContent xmlns:mc="http://schemas.openxmlformats.org/markup-compatibility/2006">
                <mc:Choice xmlns:v="urn:schemas-microsoft-com:vml" Requires="v">
                  <p:oleObj spid="_x0000_s25611" name="Equation" r:id="rId12" imgW="1282680" imgH="558720" progId="Equation.3">
                    <p:embed/>
                  </p:oleObj>
                </mc:Choice>
                <mc:Fallback>
                  <p:oleObj name="Equation" r:id="rId12" imgW="1282680" imgH="558720" progId="Equation.3">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4413" y="4732338"/>
                          <a:ext cx="2624137" cy="1144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8" name="Text Box 17"/>
            <p:cNvSpPr txBox="1">
              <a:spLocks noChangeArrowheads="1"/>
            </p:cNvSpPr>
            <p:nvPr/>
          </p:nvSpPr>
          <p:spPr bwMode="auto">
            <a:xfrm>
              <a:off x="3581400" y="4800600"/>
              <a:ext cx="1758950" cy="369332"/>
            </a:xfrm>
            <a:prstGeom prst="rect">
              <a:avLst/>
            </a:prstGeom>
            <a:noFill/>
            <a:ln w="9525">
              <a:noFill/>
              <a:miter lim="800000"/>
              <a:headEnd/>
              <a:tailEnd/>
            </a:ln>
          </p:spPr>
          <p:txBody>
            <a:bodyPr wrap="square">
              <a:spAutoFit/>
            </a:bodyPr>
            <a:lstStyle/>
            <a:p>
              <a:pPr algn="l"/>
              <a:r>
                <a:rPr lang="it-IT" dirty="0" smtClean="0">
                  <a:solidFill>
                    <a:srgbClr val="FF0000"/>
                  </a:solidFill>
                </a:rPr>
                <a:t>=  </a:t>
              </a:r>
              <a:r>
                <a:rPr lang="it-IT" dirty="0" smtClean="0">
                  <a:solidFill>
                    <a:srgbClr val="FF0000"/>
                  </a:solidFill>
                  <a:latin typeface="Symbol" pitchFamily="18" charset="2"/>
                </a:rPr>
                <a:t>m</a:t>
              </a:r>
              <a:r>
                <a:rPr lang="it-IT" baseline="-25000" dirty="0" smtClean="0">
                  <a:solidFill>
                    <a:srgbClr val="FF0000"/>
                  </a:solidFill>
                </a:rPr>
                <a:t>0</a:t>
              </a:r>
              <a:r>
                <a:rPr lang="it-IT" dirty="0" smtClean="0">
                  <a:solidFill>
                    <a:srgbClr val="FF0000"/>
                  </a:solidFill>
                </a:rPr>
                <a:t>( </a:t>
              </a:r>
              <a:r>
                <a:rPr lang="it-IT" dirty="0">
                  <a:solidFill>
                    <a:srgbClr val="FF0000"/>
                  </a:solidFill>
                </a:rPr>
                <a:t>i</a:t>
              </a:r>
              <a:r>
                <a:rPr lang="it-IT" baseline="-25000" dirty="0">
                  <a:solidFill>
                    <a:srgbClr val="FF0000"/>
                  </a:solidFill>
                </a:rPr>
                <a:t>1</a:t>
              </a:r>
              <a:r>
                <a:rPr lang="it-IT" dirty="0">
                  <a:solidFill>
                    <a:srgbClr val="FF0000"/>
                  </a:solidFill>
                </a:rPr>
                <a:t> + i</a:t>
              </a:r>
              <a:r>
                <a:rPr lang="it-IT" baseline="-25000" dirty="0">
                  <a:solidFill>
                    <a:srgbClr val="FF0000"/>
                  </a:solidFill>
                </a:rPr>
                <a:t>2</a:t>
              </a:r>
              <a:r>
                <a:rPr lang="it-IT" dirty="0">
                  <a:solidFill>
                    <a:srgbClr val="FF0000"/>
                  </a:solidFill>
                </a:rPr>
                <a:t> - i</a:t>
              </a:r>
              <a:r>
                <a:rPr lang="it-IT" baseline="-25000" dirty="0">
                  <a:solidFill>
                    <a:srgbClr val="FF0000"/>
                  </a:solidFill>
                </a:rPr>
                <a:t>3</a:t>
              </a:r>
              <a:r>
                <a:rPr lang="it-IT" dirty="0">
                  <a:solidFill>
                    <a:srgbClr val="FF0000"/>
                  </a:solidFill>
                </a:rPr>
                <a:t>)</a:t>
              </a:r>
              <a:endParaRPr lang="en-US" dirty="0">
                <a:solidFill>
                  <a:srgbClr val="FF0000"/>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76200" y="0"/>
          <a:ext cx="2736850" cy="2987675"/>
        </p:xfrm>
        <a:graphic>
          <a:graphicData uri="http://schemas.openxmlformats.org/presentationml/2006/ole">
            <mc:AlternateContent xmlns:mc="http://schemas.openxmlformats.org/markup-compatibility/2006">
              <mc:Choice xmlns:v="urn:schemas-microsoft-com:vml" Requires="v">
                <p:oleObj spid="_x0000_s27661" name="Bitmap Image" r:id="rId4" imgW="2905531" imgH="2619048" progId="PBrush">
                  <p:embed/>
                </p:oleObj>
              </mc:Choice>
              <mc:Fallback>
                <p:oleObj name="Bitmap Image" r:id="rId4" imgW="2905531" imgH="2619048"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2736850" cy="2987675"/>
                      </a:xfrm>
                      <a:prstGeom prst="rect">
                        <a:avLst/>
                      </a:prstGeom>
                      <a:solidFill>
                        <a:srgbClr val="26E0D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7" name="Rectangle 4"/>
          <p:cNvSpPr>
            <a:spLocks noGrp="1" noChangeArrowheads="1"/>
          </p:cNvSpPr>
          <p:nvPr>
            <p:ph type="title"/>
          </p:nvPr>
        </p:nvSpPr>
        <p:spPr>
          <a:xfrm>
            <a:off x="457200" y="-228600"/>
            <a:ext cx="8229600" cy="850900"/>
          </a:xfrm>
        </p:spPr>
        <p:txBody>
          <a:bodyPr/>
          <a:lstStyle/>
          <a:p>
            <a:r>
              <a:rPr lang="it-IT" sz="3200" dirty="0" smtClean="0"/>
              <a:t> La corrente di spostamento di Maxwell</a:t>
            </a:r>
            <a:endParaRPr lang="en-US" sz="3200" dirty="0" smtClean="0"/>
          </a:p>
        </p:txBody>
      </p:sp>
      <p:sp>
        <p:nvSpPr>
          <p:cNvPr id="19466" name="Segnaposto numero diapositiva 4"/>
          <p:cNvSpPr>
            <a:spLocks noGrp="1"/>
          </p:cNvSpPr>
          <p:nvPr>
            <p:ph type="sldNum" sz="quarter" idx="12"/>
          </p:nvPr>
        </p:nvSpPr>
        <p:spPr>
          <a:xfrm>
            <a:off x="6553200" y="5938837"/>
            <a:ext cx="2133600" cy="365125"/>
          </a:xfrm>
          <a:noFill/>
        </p:spPr>
        <p:txBody>
          <a:bodyPr/>
          <a:lstStyle/>
          <a:p>
            <a:fld id="{577C675C-5ABB-44EA-8FFF-8443F8BAC51B}" type="slidenum">
              <a:rPr lang="en-US" smtClean="0">
                <a:latin typeface="Arial" pitchFamily="34" charset="0"/>
              </a:rPr>
              <a:pPr/>
              <a:t>11</a:t>
            </a:fld>
            <a:endParaRPr lang="en-US" smtClean="0">
              <a:latin typeface="Arial" pitchFamily="34" charset="0"/>
            </a:endParaRPr>
          </a:p>
        </p:txBody>
      </p:sp>
      <p:sp>
        <p:nvSpPr>
          <p:cNvPr id="19468" name="Text Box 10"/>
          <p:cNvSpPr txBox="1">
            <a:spLocks noChangeArrowheads="1"/>
          </p:cNvSpPr>
          <p:nvPr/>
        </p:nvSpPr>
        <p:spPr bwMode="auto">
          <a:xfrm>
            <a:off x="323850" y="779462"/>
            <a:ext cx="247650" cy="366713"/>
          </a:xfrm>
          <a:prstGeom prst="rect">
            <a:avLst/>
          </a:prstGeom>
          <a:noFill/>
          <a:ln w="9525" algn="ctr">
            <a:noFill/>
            <a:miter lim="800000"/>
            <a:headEnd/>
            <a:tailEnd/>
          </a:ln>
        </p:spPr>
        <p:txBody>
          <a:bodyPr wrap="none">
            <a:spAutoFit/>
          </a:bodyPr>
          <a:lstStyle/>
          <a:p>
            <a:r>
              <a:rPr lang="it-IT">
                <a:solidFill>
                  <a:srgbClr val="0000FF"/>
                </a:solidFill>
              </a:rPr>
              <a:t>I</a:t>
            </a:r>
            <a:endParaRPr lang="en-US">
              <a:solidFill>
                <a:srgbClr val="0000FF"/>
              </a:solidFill>
            </a:endParaRPr>
          </a:p>
        </p:txBody>
      </p:sp>
      <p:graphicFrame>
        <p:nvGraphicFramePr>
          <p:cNvPr id="19459" name="Object 3"/>
          <p:cNvGraphicFramePr>
            <a:graphicFrameLocks noChangeAspect="1"/>
          </p:cNvGraphicFramePr>
          <p:nvPr/>
        </p:nvGraphicFramePr>
        <p:xfrm>
          <a:off x="2971800" y="838200"/>
          <a:ext cx="1511300" cy="688975"/>
        </p:xfrm>
        <a:graphic>
          <a:graphicData uri="http://schemas.openxmlformats.org/presentationml/2006/ole">
            <mc:AlternateContent xmlns:mc="http://schemas.openxmlformats.org/markup-compatibility/2006">
              <mc:Choice xmlns:v="urn:schemas-microsoft-com:vml" Requires="v">
                <p:oleObj spid="_x0000_s27662" name="Equation" r:id="rId6" imgW="863280" imgH="393480" progId="Equation.3">
                  <p:embed/>
                </p:oleObj>
              </mc:Choice>
              <mc:Fallback>
                <p:oleObj name="Equation" r:id="rId6" imgW="863280" imgH="39348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838200"/>
                        <a:ext cx="15113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0" name="Object 4"/>
          <p:cNvGraphicFramePr>
            <a:graphicFrameLocks noChangeAspect="1"/>
          </p:cNvGraphicFramePr>
          <p:nvPr/>
        </p:nvGraphicFramePr>
        <p:xfrm>
          <a:off x="4953000" y="914400"/>
          <a:ext cx="3455988" cy="806450"/>
        </p:xfrm>
        <a:graphic>
          <a:graphicData uri="http://schemas.openxmlformats.org/presentationml/2006/ole">
            <mc:AlternateContent xmlns:mc="http://schemas.openxmlformats.org/markup-compatibility/2006">
              <mc:Choice xmlns:v="urn:schemas-microsoft-com:vml" Requires="v">
                <p:oleObj spid="_x0000_s27663" name="Equation" r:id="rId8" imgW="1688760" imgH="393480" progId="Equation.3">
                  <p:embed/>
                </p:oleObj>
              </mc:Choice>
              <mc:Fallback>
                <p:oleObj name="Equation" r:id="rId8" imgW="1688760" imgH="39348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914400"/>
                        <a:ext cx="3455988"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9" name="Text Box 14"/>
          <p:cNvSpPr txBox="1">
            <a:spLocks noChangeArrowheads="1"/>
          </p:cNvSpPr>
          <p:nvPr/>
        </p:nvSpPr>
        <p:spPr bwMode="auto">
          <a:xfrm>
            <a:off x="4932363" y="2058987"/>
            <a:ext cx="1533525" cy="304800"/>
          </a:xfrm>
          <a:prstGeom prst="rect">
            <a:avLst/>
          </a:prstGeom>
          <a:noFill/>
          <a:ln w="9525" algn="ctr">
            <a:noFill/>
            <a:miter lim="800000"/>
            <a:headEnd/>
            <a:tailEnd/>
          </a:ln>
        </p:spPr>
        <p:txBody>
          <a:bodyPr wrap="none">
            <a:spAutoFit/>
          </a:bodyPr>
          <a:lstStyle/>
          <a:p>
            <a:r>
              <a:rPr lang="it-IT"/>
              <a:t>Legge di Ampére</a:t>
            </a:r>
            <a:endParaRPr lang="en-US"/>
          </a:p>
        </p:txBody>
      </p:sp>
      <p:sp>
        <p:nvSpPr>
          <p:cNvPr id="19470" name="Text Box 15"/>
          <p:cNvSpPr txBox="1">
            <a:spLocks noChangeArrowheads="1"/>
          </p:cNvSpPr>
          <p:nvPr/>
        </p:nvSpPr>
        <p:spPr bwMode="auto">
          <a:xfrm>
            <a:off x="7277100" y="2201862"/>
            <a:ext cx="1419225" cy="304800"/>
          </a:xfrm>
          <a:prstGeom prst="rect">
            <a:avLst/>
          </a:prstGeom>
          <a:noFill/>
          <a:ln w="9525" algn="ctr">
            <a:noFill/>
            <a:miter lim="800000"/>
            <a:headEnd/>
            <a:tailEnd/>
          </a:ln>
        </p:spPr>
        <p:txBody>
          <a:bodyPr wrap="none">
            <a:spAutoFit/>
          </a:bodyPr>
          <a:lstStyle/>
          <a:p>
            <a:r>
              <a:rPr lang="it-IT"/>
              <a:t> S</a:t>
            </a:r>
            <a:r>
              <a:rPr lang="it-IT">
                <a:latin typeface="Symbol" pitchFamily="18" charset="2"/>
              </a:rPr>
              <a:t>g</a:t>
            </a:r>
            <a:r>
              <a:rPr lang="it-IT"/>
              <a:t> è arbitraria!!</a:t>
            </a:r>
            <a:endParaRPr lang="en-US"/>
          </a:p>
        </p:txBody>
      </p:sp>
      <p:sp>
        <p:nvSpPr>
          <p:cNvPr id="19474" name="Oval 29"/>
          <p:cNvSpPr>
            <a:spLocks noChangeArrowheads="1"/>
          </p:cNvSpPr>
          <p:nvPr/>
        </p:nvSpPr>
        <p:spPr bwMode="auto">
          <a:xfrm>
            <a:off x="7926388" y="3429000"/>
            <a:ext cx="288925" cy="431800"/>
          </a:xfrm>
          <a:prstGeom prst="ellipse">
            <a:avLst/>
          </a:prstGeom>
          <a:noFill/>
          <a:ln w="28575" algn="ctr">
            <a:solidFill>
              <a:srgbClr val="FF0000"/>
            </a:solidFill>
            <a:round/>
            <a:headEnd/>
            <a:tailEnd/>
          </a:ln>
        </p:spPr>
        <p:txBody>
          <a:bodyPr wrap="none" anchor="ctr"/>
          <a:lstStyle/>
          <a:p>
            <a:endParaRPr lang="it-IT"/>
          </a:p>
        </p:txBody>
      </p:sp>
      <p:grpSp>
        <p:nvGrpSpPr>
          <p:cNvPr id="49" name="Gruppo 48"/>
          <p:cNvGrpSpPr/>
          <p:nvPr/>
        </p:nvGrpSpPr>
        <p:grpSpPr>
          <a:xfrm>
            <a:off x="0" y="1524000"/>
            <a:ext cx="8567738" cy="2403475"/>
            <a:chOff x="107950" y="1787525"/>
            <a:chExt cx="8567738" cy="3095625"/>
          </a:xfrm>
        </p:grpSpPr>
        <p:sp>
          <p:nvSpPr>
            <p:cNvPr id="19471" name="Line 16"/>
            <p:cNvSpPr>
              <a:spLocks noChangeShapeType="1"/>
            </p:cNvSpPr>
            <p:nvPr/>
          </p:nvSpPr>
          <p:spPr bwMode="auto">
            <a:xfrm flipV="1">
              <a:off x="7667625" y="1787525"/>
              <a:ext cx="288925" cy="431800"/>
            </a:xfrm>
            <a:prstGeom prst="line">
              <a:avLst/>
            </a:prstGeom>
            <a:noFill/>
            <a:ln w="57150">
              <a:solidFill>
                <a:srgbClr val="FF0000"/>
              </a:solidFill>
              <a:round/>
              <a:headEnd/>
              <a:tailEnd type="triangle" w="med" len="med"/>
            </a:ln>
          </p:spPr>
          <p:txBody>
            <a:bodyPr/>
            <a:lstStyle/>
            <a:p>
              <a:endParaRPr lang="it-IT"/>
            </a:p>
          </p:txBody>
        </p:sp>
        <p:grpSp>
          <p:nvGrpSpPr>
            <p:cNvPr id="2" name="Group 32"/>
            <p:cNvGrpSpPr>
              <a:grpSpLocks/>
            </p:cNvGrpSpPr>
            <p:nvPr/>
          </p:nvGrpSpPr>
          <p:grpSpPr bwMode="auto">
            <a:xfrm>
              <a:off x="107950" y="3155950"/>
              <a:ext cx="2836863" cy="1655762"/>
              <a:chOff x="68" y="2251"/>
              <a:chExt cx="1787" cy="1043"/>
            </a:xfrm>
          </p:grpSpPr>
          <p:graphicFrame>
            <p:nvGraphicFramePr>
              <p:cNvPr id="19465" name="Object 9"/>
              <p:cNvGraphicFramePr>
                <a:graphicFrameLocks noChangeAspect="1"/>
              </p:cNvGraphicFramePr>
              <p:nvPr/>
            </p:nvGraphicFramePr>
            <p:xfrm>
              <a:off x="68" y="2251"/>
              <a:ext cx="1787" cy="1043"/>
            </p:xfrm>
            <a:graphic>
              <a:graphicData uri="http://schemas.openxmlformats.org/presentationml/2006/ole">
                <mc:AlternateContent xmlns:mc="http://schemas.openxmlformats.org/markup-compatibility/2006">
                  <mc:Choice xmlns:v="urn:schemas-microsoft-com:vml" Requires="v">
                    <p:oleObj spid="_x0000_s27664" name="Bitmap Image" r:id="rId10" imgW="2905531" imgH="2619048" progId="PBrush">
                      <p:embed/>
                    </p:oleObj>
                  </mc:Choice>
                  <mc:Fallback>
                    <p:oleObj name="Bitmap Image" r:id="rId10" imgW="2905531" imgH="2619048" progId="PBrush">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 y="2251"/>
                            <a:ext cx="1787" cy="1043"/>
                          </a:xfrm>
                          <a:prstGeom prst="rect">
                            <a:avLst/>
                          </a:prstGeom>
                          <a:solidFill>
                            <a:srgbClr val="26E0D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89" name="Oval 20"/>
              <p:cNvSpPr>
                <a:spLocks noChangeArrowheads="1"/>
              </p:cNvSpPr>
              <p:nvPr/>
            </p:nvSpPr>
            <p:spPr bwMode="auto">
              <a:xfrm>
                <a:off x="1383" y="2478"/>
                <a:ext cx="182" cy="272"/>
              </a:xfrm>
              <a:prstGeom prst="ellipse">
                <a:avLst/>
              </a:prstGeom>
              <a:gradFill rotWithShape="1">
                <a:gsLst>
                  <a:gs pos="0">
                    <a:srgbClr val="26E0DC">
                      <a:alpha val="28000"/>
                    </a:srgbClr>
                  </a:gs>
                  <a:gs pos="100000">
                    <a:srgbClr val="126866"/>
                  </a:gs>
                </a:gsLst>
                <a:lin ang="2700000" scaled="1"/>
              </a:gradFill>
              <a:ln w="28575" algn="ctr">
                <a:solidFill>
                  <a:srgbClr val="FF0000"/>
                </a:solidFill>
                <a:round/>
                <a:headEnd/>
                <a:tailEnd/>
              </a:ln>
            </p:spPr>
            <p:txBody>
              <a:bodyPr wrap="none" anchor="ctr"/>
              <a:lstStyle/>
              <a:p>
                <a:endParaRPr lang="it-IT"/>
              </a:p>
            </p:txBody>
          </p:sp>
          <p:sp>
            <p:nvSpPr>
              <p:cNvPr id="19490" name="Line 21"/>
              <p:cNvSpPr>
                <a:spLocks noChangeShapeType="1"/>
              </p:cNvSpPr>
              <p:nvPr/>
            </p:nvSpPr>
            <p:spPr bwMode="auto">
              <a:xfrm flipH="1">
                <a:off x="1474" y="2614"/>
                <a:ext cx="227" cy="0"/>
              </a:xfrm>
              <a:prstGeom prst="line">
                <a:avLst/>
              </a:prstGeom>
              <a:noFill/>
              <a:ln w="28575">
                <a:solidFill>
                  <a:srgbClr val="33CC33"/>
                </a:solidFill>
                <a:round/>
                <a:headEnd/>
                <a:tailEnd/>
              </a:ln>
            </p:spPr>
            <p:txBody>
              <a:bodyPr/>
              <a:lstStyle/>
              <a:p>
                <a:endParaRPr lang="it-IT"/>
              </a:p>
            </p:txBody>
          </p:sp>
        </p:grpSp>
        <p:grpSp>
          <p:nvGrpSpPr>
            <p:cNvPr id="3" name="Group 26"/>
            <p:cNvGrpSpPr>
              <a:grpSpLocks/>
            </p:cNvGrpSpPr>
            <p:nvPr/>
          </p:nvGrpSpPr>
          <p:grpSpPr bwMode="auto">
            <a:xfrm>
              <a:off x="2987675" y="3227387"/>
              <a:ext cx="2836863" cy="1655763"/>
              <a:chOff x="2290" y="2432"/>
              <a:chExt cx="1787" cy="1043"/>
            </a:xfrm>
          </p:grpSpPr>
          <p:graphicFrame>
            <p:nvGraphicFramePr>
              <p:cNvPr id="19464" name="Object 8"/>
              <p:cNvGraphicFramePr>
                <a:graphicFrameLocks noChangeAspect="1"/>
              </p:cNvGraphicFramePr>
              <p:nvPr/>
            </p:nvGraphicFramePr>
            <p:xfrm>
              <a:off x="2290" y="2432"/>
              <a:ext cx="1787" cy="1043"/>
            </p:xfrm>
            <a:graphic>
              <a:graphicData uri="http://schemas.openxmlformats.org/presentationml/2006/ole">
                <mc:AlternateContent xmlns:mc="http://schemas.openxmlformats.org/markup-compatibility/2006">
                  <mc:Choice xmlns:v="urn:schemas-microsoft-com:vml" Requires="v">
                    <p:oleObj spid="_x0000_s27665" name="Bitmap Image" r:id="rId11" imgW="2905531" imgH="2619048" progId="PBrush">
                      <p:embed/>
                    </p:oleObj>
                  </mc:Choice>
                  <mc:Fallback>
                    <p:oleObj name="Bitmap Image" r:id="rId11" imgW="2905531" imgH="2619048" progId="PBrush">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 y="2432"/>
                            <a:ext cx="1787" cy="1043"/>
                          </a:xfrm>
                          <a:prstGeom prst="rect">
                            <a:avLst/>
                          </a:prstGeom>
                          <a:solidFill>
                            <a:srgbClr val="26E0D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86" name="Oval 23"/>
              <p:cNvSpPr>
                <a:spLocks noChangeArrowheads="1"/>
              </p:cNvSpPr>
              <p:nvPr/>
            </p:nvSpPr>
            <p:spPr bwMode="auto">
              <a:xfrm>
                <a:off x="3605" y="2659"/>
                <a:ext cx="182" cy="272"/>
              </a:xfrm>
              <a:prstGeom prst="ellipse">
                <a:avLst/>
              </a:prstGeom>
              <a:noFill/>
              <a:ln w="28575" algn="ctr">
                <a:solidFill>
                  <a:srgbClr val="FF0000"/>
                </a:solidFill>
                <a:round/>
                <a:headEnd/>
                <a:tailEnd/>
              </a:ln>
            </p:spPr>
            <p:txBody>
              <a:bodyPr wrap="none" anchor="ctr"/>
              <a:lstStyle/>
              <a:p>
                <a:endParaRPr lang="it-IT"/>
              </a:p>
            </p:txBody>
          </p:sp>
          <p:sp>
            <p:nvSpPr>
              <p:cNvPr id="19487" name="Line 24"/>
              <p:cNvSpPr>
                <a:spLocks noChangeShapeType="1"/>
              </p:cNvSpPr>
              <p:nvPr/>
            </p:nvSpPr>
            <p:spPr bwMode="auto">
              <a:xfrm flipH="1">
                <a:off x="3696" y="2795"/>
                <a:ext cx="227" cy="0"/>
              </a:xfrm>
              <a:prstGeom prst="line">
                <a:avLst/>
              </a:prstGeom>
              <a:noFill/>
              <a:ln w="28575">
                <a:solidFill>
                  <a:srgbClr val="33CC33"/>
                </a:solidFill>
                <a:round/>
                <a:headEnd/>
                <a:tailEnd/>
              </a:ln>
            </p:spPr>
            <p:txBody>
              <a:bodyPr/>
              <a:lstStyle/>
              <a:p>
                <a:endParaRPr lang="it-IT"/>
              </a:p>
            </p:txBody>
          </p:sp>
          <p:sp>
            <p:nvSpPr>
              <p:cNvPr id="19488" name="Oval 25"/>
              <p:cNvSpPr>
                <a:spLocks noChangeArrowheads="1"/>
              </p:cNvSpPr>
              <p:nvPr/>
            </p:nvSpPr>
            <p:spPr bwMode="auto">
              <a:xfrm>
                <a:off x="3379" y="2659"/>
                <a:ext cx="409" cy="272"/>
              </a:xfrm>
              <a:prstGeom prst="ellipse">
                <a:avLst/>
              </a:prstGeom>
              <a:gradFill rotWithShape="1">
                <a:gsLst>
                  <a:gs pos="0">
                    <a:srgbClr val="126866"/>
                  </a:gs>
                  <a:gs pos="100000">
                    <a:srgbClr val="26E0DC">
                      <a:alpha val="28000"/>
                    </a:srgbClr>
                  </a:gs>
                </a:gsLst>
                <a:lin ang="18900000" scaled="1"/>
              </a:gradFill>
              <a:ln w="28575" algn="ctr">
                <a:noFill/>
                <a:round/>
                <a:headEnd/>
                <a:tailEnd/>
              </a:ln>
            </p:spPr>
            <p:txBody>
              <a:bodyPr wrap="none" anchor="ctr"/>
              <a:lstStyle/>
              <a:p>
                <a:endParaRPr lang="it-IT"/>
              </a:p>
            </p:txBody>
          </p:sp>
        </p:grpSp>
        <p:grpSp>
          <p:nvGrpSpPr>
            <p:cNvPr id="4" name="Group 33"/>
            <p:cNvGrpSpPr>
              <a:grpSpLocks/>
            </p:cNvGrpSpPr>
            <p:nvPr/>
          </p:nvGrpSpPr>
          <p:grpSpPr bwMode="auto">
            <a:xfrm>
              <a:off x="5838825" y="3155950"/>
              <a:ext cx="2836863" cy="1655762"/>
              <a:chOff x="3678" y="2568"/>
              <a:chExt cx="1787" cy="1043"/>
            </a:xfrm>
          </p:grpSpPr>
          <p:graphicFrame>
            <p:nvGraphicFramePr>
              <p:cNvPr id="19463" name="Object 7"/>
              <p:cNvGraphicFramePr>
                <a:graphicFrameLocks noChangeAspect="1"/>
              </p:cNvGraphicFramePr>
              <p:nvPr/>
            </p:nvGraphicFramePr>
            <p:xfrm>
              <a:off x="3678" y="2568"/>
              <a:ext cx="1787" cy="1043"/>
            </p:xfrm>
            <a:graphic>
              <a:graphicData uri="http://schemas.openxmlformats.org/presentationml/2006/ole">
                <mc:AlternateContent xmlns:mc="http://schemas.openxmlformats.org/markup-compatibility/2006">
                  <mc:Choice xmlns:v="urn:schemas-microsoft-com:vml" Requires="v">
                    <p:oleObj spid="_x0000_s27666" name="Bitmap Image" r:id="rId12" imgW="2905531" imgH="2619048" progId="PBrush">
                      <p:embed/>
                    </p:oleObj>
                  </mc:Choice>
                  <mc:Fallback>
                    <p:oleObj name="Bitmap Image" r:id="rId12" imgW="2905531" imgH="2619048" progId="PBrush">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8" y="2568"/>
                            <a:ext cx="1787" cy="1043"/>
                          </a:xfrm>
                          <a:prstGeom prst="rect">
                            <a:avLst/>
                          </a:prstGeom>
                          <a:solidFill>
                            <a:srgbClr val="26E0D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85" name="Oval 31"/>
              <p:cNvSpPr>
                <a:spLocks noChangeArrowheads="1"/>
              </p:cNvSpPr>
              <p:nvPr/>
            </p:nvSpPr>
            <p:spPr bwMode="auto">
              <a:xfrm flipH="1">
                <a:off x="5011" y="2795"/>
                <a:ext cx="409" cy="272"/>
              </a:xfrm>
              <a:prstGeom prst="ellipse">
                <a:avLst/>
              </a:prstGeom>
              <a:gradFill rotWithShape="1">
                <a:gsLst>
                  <a:gs pos="0">
                    <a:srgbClr val="126866"/>
                  </a:gs>
                  <a:gs pos="100000">
                    <a:srgbClr val="26E0DC">
                      <a:alpha val="28000"/>
                    </a:srgbClr>
                  </a:gs>
                </a:gsLst>
                <a:lin ang="18900000" scaled="1"/>
              </a:gradFill>
              <a:ln w="28575" algn="ctr">
                <a:noFill/>
                <a:round/>
                <a:headEnd/>
                <a:tailEnd/>
              </a:ln>
            </p:spPr>
            <p:txBody>
              <a:bodyPr wrap="none" anchor="ctr"/>
              <a:lstStyle/>
              <a:p>
                <a:endParaRPr lang="it-IT"/>
              </a:p>
            </p:txBody>
          </p:sp>
        </p:grpSp>
        <p:sp>
          <p:nvSpPr>
            <p:cNvPr id="19477" name="Line 34"/>
            <p:cNvSpPr>
              <a:spLocks noChangeShapeType="1"/>
            </p:cNvSpPr>
            <p:nvPr/>
          </p:nvSpPr>
          <p:spPr bwMode="auto">
            <a:xfrm flipH="1">
              <a:off x="2555875" y="2435225"/>
              <a:ext cx="5111750" cy="1081087"/>
            </a:xfrm>
            <a:prstGeom prst="line">
              <a:avLst/>
            </a:prstGeom>
            <a:noFill/>
            <a:ln w="9525">
              <a:solidFill>
                <a:srgbClr val="FF0000"/>
              </a:solidFill>
              <a:round/>
              <a:headEnd/>
              <a:tailEnd type="triangle" w="med" len="med"/>
            </a:ln>
          </p:spPr>
          <p:txBody>
            <a:bodyPr/>
            <a:lstStyle/>
            <a:p>
              <a:endParaRPr lang="it-IT"/>
            </a:p>
          </p:txBody>
        </p:sp>
        <p:sp>
          <p:nvSpPr>
            <p:cNvPr id="19478" name="Line 35"/>
            <p:cNvSpPr>
              <a:spLocks noChangeShapeType="1"/>
            </p:cNvSpPr>
            <p:nvPr/>
          </p:nvSpPr>
          <p:spPr bwMode="auto">
            <a:xfrm flipH="1">
              <a:off x="5148263" y="2435225"/>
              <a:ext cx="2519362" cy="1081087"/>
            </a:xfrm>
            <a:prstGeom prst="line">
              <a:avLst/>
            </a:prstGeom>
            <a:noFill/>
            <a:ln w="9525">
              <a:solidFill>
                <a:srgbClr val="FF0000"/>
              </a:solidFill>
              <a:round/>
              <a:headEnd/>
              <a:tailEnd type="triangle" w="med" len="med"/>
            </a:ln>
          </p:spPr>
          <p:txBody>
            <a:bodyPr/>
            <a:lstStyle/>
            <a:p>
              <a:endParaRPr lang="it-IT"/>
            </a:p>
          </p:txBody>
        </p:sp>
        <p:sp>
          <p:nvSpPr>
            <p:cNvPr id="19479" name="Line 37"/>
            <p:cNvSpPr>
              <a:spLocks noChangeShapeType="1"/>
            </p:cNvSpPr>
            <p:nvPr/>
          </p:nvSpPr>
          <p:spPr bwMode="auto">
            <a:xfrm>
              <a:off x="7667625" y="2435225"/>
              <a:ext cx="649288" cy="936625"/>
            </a:xfrm>
            <a:prstGeom prst="line">
              <a:avLst/>
            </a:prstGeom>
            <a:noFill/>
            <a:ln w="9525">
              <a:solidFill>
                <a:srgbClr val="FF0000"/>
              </a:solidFill>
              <a:round/>
              <a:headEnd/>
              <a:tailEnd type="triangle" w="med" len="med"/>
            </a:ln>
          </p:spPr>
          <p:txBody>
            <a:bodyPr/>
            <a:lstStyle/>
            <a:p>
              <a:endParaRPr lang="it-IT"/>
            </a:p>
          </p:txBody>
        </p:sp>
      </p:grpSp>
      <p:sp>
        <p:nvSpPr>
          <p:cNvPr id="19482" name="Text Box 45"/>
          <p:cNvSpPr txBox="1">
            <a:spLocks noChangeArrowheads="1"/>
          </p:cNvSpPr>
          <p:nvPr/>
        </p:nvSpPr>
        <p:spPr bwMode="auto">
          <a:xfrm>
            <a:off x="434975" y="5099050"/>
            <a:ext cx="608013" cy="304800"/>
          </a:xfrm>
          <a:prstGeom prst="rect">
            <a:avLst/>
          </a:prstGeom>
          <a:noFill/>
          <a:ln w="9525" algn="ctr">
            <a:noFill/>
            <a:miter lim="800000"/>
            <a:headEnd/>
            <a:tailEnd/>
          </a:ln>
        </p:spPr>
        <p:txBody>
          <a:bodyPr wrap="none">
            <a:spAutoFit/>
          </a:bodyPr>
          <a:lstStyle/>
          <a:p>
            <a:r>
              <a:rPr lang="it-IT"/>
              <a:t>Ma…</a:t>
            </a:r>
            <a:endParaRPr lang="en-US"/>
          </a:p>
        </p:txBody>
      </p:sp>
      <p:graphicFrame>
        <p:nvGraphicFramePr>
          <p:cNvPr id="19462" name="Object 6"/>
          <p:cNvGraphicFramePr>
            <a:graphicFrameLocks noChangeAspect="1"/>
          </p:cNvGraphicFramePr>
          <p:nvPr/>
        </p:nvGraphicFramePr>
        <p:xfrm>
          <a:off x="152400" y="3962400"/>
          <a:ext cx="2573337" cy="806450"/>
        </p:xfrm>
        <a:graphic>
          <a:graphicData uri="http://schemas.openxmlformats.org/presentationml/2006/ole">
            <mc:AlternateContent xmlns:mc="http://schemas.openxmlformats.org/markup-compatibility/2006">
              <mc:Choice xmlns:v="urn:schemas-microsoft-com:vml" Requires="v">
                <p:oleObj spid="_x0000_s27667" name="Equation" r:id="rId13" imgW="1257120" imgH="393480" progId="Equation.3">
                  <p:embed/>
                </p:oleObj>
              </mc:Choice>
              <mc:Fallback>
                <p:oleObj name="Equation" r:id="rId13" imgW="1257120" imgH="39348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3962400"/>
                        <a:ext cx="2573337"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84" name="Text Box 48"/>
          <p:cNvSpPr txBox="1">
            <a:spLocks noChangeArrowheads="1"/>
          </p:cNvSpPr>
          <p:nvPr/>
        </p:nvSpPr>
        <p:spPr bwMode="auto">
          <a:xfrm>
            <a:off x="2667000" y="4038600"/>
            <a:ext cx="749300" cy="396875"/>
          </a:xfrm>
          <a:prstGeom prst="rect">
            <a:avLst/>
          </a:prstGeom>
          <a:noFill/>
          <a:ln w="9525" algn="ctr">
            <a:noFill/>
            <a:miter lim="800000"/>
            <a:headEnd/>
            <a:tailEnd/>
          </a:ln>
        </p:spPr>
        <p:txBody>
          <a:bodyPr wrap="none">
            <a:spAutoFit/>
          </a:bodyPr>
          <a:lstStyle/>
          <a:p>
            <a:r>
              <a:rPr lang="it-IT" sz="2000" dirty="0"/>
              <a:t>????</a:t>
            </a:r>
            <a:endParaRPr lang="en-US" sz="2000" dirty="0"/>
          </a:p>
        </p:txBody>
      </p:sp>
      <p:grpSp>
        <p:nvGrpSpPr>
          <p:cNvPr id="37" name="Group 10"/>
          <p:cNvGrpSpPr>
            <a:grpSpLocks/>
          </p:cNvGrpSpPr>
          <p:nvPr/>
        </p:nvGrpSpPr>
        <p:grpSpPr bwMode="auto">
          <a:xfrm>
            <a:off x="914400" y="4772064"/>
            <a:ext cx="3148513" cy="2085936"/>
            <a:chOff x="1066" y="3067"/>
            <a:chExt cx="1787" cy="1043"/>
          </a:xfrm>
        </p:grpSpPr>
        <p:graphicFrame>
          <p:nvGraphicFramePr>
            <p:cNvPr id="42" name="Object 6"/>
            <p:cNvGraphicFramePr>
              <a:graphicFrameLocks noChangeAspect="1"/>
            </p:cNvGraphicFramePr>
            <p:nvPr/>
          </p:nvGraphicFramePr>
          <p:xfrm>
            <a:off x="1066" y="3067"/>
            <a:ext cx="1787" cy="1043"/>
          </p:xfrm>
          <a:graphic>
            <a:graphicData uri="http://schemas.openxmlformats.org/presentationml/2006/ole">
              <mc:AlternateContent xmlns:mc="http://schemas.openxmlformats.org/markup-compatibility/2006">
                <mc:Choice xmlns:v="urn:schemas-microsoft-com:vml" Requires="v">
                  <p:oleObj spid="_x0000_s27668" name="Bitmap Image" r:id="rId15" imgW="2905531" imgH="2619048" progId="PBrush">
                    <p:embed/>
                  </p:oleObj>
                </mc:Choice>
                <mc:Fallback>
                  <p:oleObj name="Bitmap Image" r:id="rId15" imgW="2905531" imgH="2619048" progId="PBrush">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 y="3067"/>
                          <a:ext cx="1787" cy="1043"/>
                        </a:xfrm>
                        <a:prstGeom prst="rect">
                          <a:avLst/>
                        </a:prstGeom>
                        <a:solidFill>
                          <a:srgbClr val="26E0D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3" name="Group 12"/>
            <p:cNvGrpSpPr>
              <a:grpSpLocks/>
            </p:cNvGrpSpPr>
            <p:nvPr/>
          </p:nvGrpSpPr>
          <p:grpSpPr bwMode="auto">
            <a:xfrm>
              <a:off x="1882" y="3067"/>
              <a:ext cx="926" cy="635"/>
              <a:chOff x="1882" y="3067"/>
              <a:chExt cx="926" cy="635"/>
            </a:xfrm>
          </p:grpSpPr>
          <p:sp>
            <p:nvSpPr>
              <p:cNvPr id="44" name="Oval 13"/>
              <p:cNvSpPr>
                <a:spLocks noChangeArrowheads="1"/>
              </p:cNvSpPr>
              <p:nvPr/>
            </p:nvSpPr>
            <p:spPr bwMode="auto">
              <a:xfrm>
                <a:off x="1882" y="3067"/>
                <a:ext cx="681" cy="635"/>
              </a:xfrm>
              <a:prstGeom prst="ellipse">
                <a:avLst/>
              </a:prstGeom>
              <a:gradFill rotWithShape="1">
                <a:gsLst>
                  <a:gs pos="0">
                    <a:srgbClr val="26E0DC">
                      <a:alpha val="28000"/>
                    </a:srgbClr>
                  </a:gs>
                  <a:gs pos="100000">
                    <a:srgbClr val="126866"/>
                  </a:gs>
                </a:gsLst>
                <a:lin ang="2700000" scaled="1"/>
              </a:gradFill>
              <a:ln w="28575" algn="ctr">
                <a:noFill/>
                <a:round/>
                <a:headEnd/>
                <a:tailEnd/>
              </a:ln>
            </p:spPr>
            <p:txBody>
              <a:bodyPr wrap="none" anchor="ctr"/>
              <a:lstStyle/>
              <a:p>
                <a:endParaRPr lang="it-IT"/>
              </a:p>
            </p:txBody>
          </p:sp>
          <p:sp>
            <p:nvSpPr>
              <p:cNvPr id="45" name="Oval 14"/>
              <p:cNvSpPr>
                <a:spLocks noChangeArrowheads="1"/>
              </p:cNvSpPr>
              <p:nvPr/>
            </p:nvSpPr>
            <p:spPr bwMode="auto">
              <a:xfrm>
                <a:off x="2381" y="3294"/>
                <a:ext cx="181" cy="272"/>
              </a:xfrm>
              <a:prstGeom prst="ellipse">
                <a:avLst/>
              </a:prstGeom>
              <a:noFill/>
              <a:ln w="9525" algn="ctr">
                <a:solidFill>
                  <a:srgbClr val="FF0000"/>
                </a:solidFill>
                <a:round/>
                <a:headEnd/>
                <a:tailEnd/>
              </a:ln>
            </p:spPr>
            <p:txBody>
              <a:bodyPr wrap="none" anchor="ctr"/>
              <a:lstStyle/>
              <a:p>
                <a:endParaRPr lang="it-IT"/>
              </a:p>
            </p:txBody>
          </p:sp>
          <p:sp>
            <p:nvSpPr>
              <p:cNvPr id="46" name="Oval 15"/>
              <p:cNvSpPr>
                <a:spLocks noChangeArrowheads="1"/>
              </p:cNvSpPr>
              <p:nvPr/>
            </p:nvSpPr>
            <p:spPr bwMode="auto">
              <a:xfrm flipH="1">
                <a:off x="2399" y="3294"/>
                <a:ext cx="409" cy="272"/>
              </a:xfrm>
              <a:prstGeom prst="ellipse">
                <a:avLst/>
              </a:prstGeom>
              <a:gradFill rotWithShape="1">
                <a:gsLst>
                  <a:gs pos="0">
                    <a:srgbClr val="126866"/>
                  </a:gs>
                  <a:gs pos="100000">
                    <a:srgbClr val="26E0DC">
                      <a:alpha val="28000"/>
                    </a:srgbClr>
                  </a:gs>
                </a:gsLst>
                <a:lin ang="18900000" scaled="1"/>
              </a:gradFill>
              <a:ln w="28575" algn="ctr">
                <a:noFill/>
                <a:round/>
                <a:headEnd/>
                <a:tailEnd/>
              </a:ln>
            </p:spPr>
            <p:txBody>
              <a:bodyPr wrap="none" anchor="ctr"/>
              <a:lstStyle/>
              <a:p>
                <a:endParaRPr lang="it-IT"/>
              </a:p>
            </p:txBody>
          </p:sp>
        </p:grpSp>
      </p:grpSp>
      <p:grpSp>
        <p:nvGrpSpPr>
          <p:cNvPr id="47" name="Gruppo 46"/>
          <p:cNvGrpSpPr/>
          <p:nvPr/>
        </p:nvGrpSpPr>
        <p:grpSpPr>
          <a:xfrm>
            <a:off x="4064716" y="5588039"/>
            <a:ext cx="634284" cy="543983"/>
            <a:chOff x="4217116" y="5588039"/>
            <a:chExt cx="634284" cy="543983"/>
          </a:xfrm>
        </p:grpSpPr>
        <p:sp>
          <p:nvSpPr>
            <p:cNvPr id="38" name="Line 16"/>
            <p:cNvSpPr>
              <a:spLocks noChangeShapeType="1"/>
            </p:cNvSpPr>
            <p:nvPr/>
          </p:nvSpPr>
          <p:spPr bwMode="auto">
            <a:xfrm>
              <a:off x="4217116" y="5680036"/>
              <a:ext cx="0" cy="451986"/>
            </a:xfrm>
            <a:prstGeom prst="line">
              <a:avLst/>
            </a:prstGeom>
            <a:noFill/>
            <a:ln w="9525">
              <a:solidFill>
                <a:srgbClr val="0000FF"/>
              </a:solidFill>
              <a:round/>
              <a:headEnd/>
              <a:tailEnd type="triangle" w="med" len="med"/>
            </a:ln>
          </p:spPr>
          <p:txBody>
            <a:bodyPr/>
            <a:lstStyle/>
            <a:p>
              <a:endParaRPr lang="it-IT"/>
            </a:p>
          </p:txBody>
        </p:sp>
        <p:sp>
          <p:nvSpPr>
            <p:cNvPr id="39" name="Text Box 17"/>
            <p:cNvSpPr txBox="1">
              <a:spLocks noChangeArrowheads="1"/>
            </p:cNvSpPr>
            <p:nvPr/>
          </p:nvSpPr>
          <p:spPr bwMode="auto">
            <a:xfrm>
              <a:off x="4250592" y="5588039"/>
              <a:ext cx="600808" cy="303991"/>
            </a:xfrm>
            <a:prstGeom prst="rect">
              <a:avLst/>
            </a:prstGeom>
            <a:noFill/>
            <a:ln w="9525" algn="ctr">
              <a:noFill/>
              <a:miter lim="800000"/>
              <a:headEnd/>
              <a:tailEnd/>
            </a:ln>
          </p:spPr>
          <p:txBody>
            <a:bodyPr wrap="none">
              <a:spAutoFit/>
            </a:bodyPr>
            <a:lstStyle/>
            <a:p>
              <a:r>
                <a:rPr lang="it-IT" dirty="0">
                  <a:solidFill>
                    <a:srgbClr val="0000FF"/>
                  </a:solidFill>
                </a:rPr>
                <a:t>j </a:t>
              </a:r>
              <a:r>
                <a:rPr lang="it-IT" baseline="-25000" dirty="0" err="1">
                  <a:solidFill>
                    <a:srgbClr val="0000FF"/>
                  </a:solidFill>
                </a:rPr>
                <a:t>cond</a:t>
              </a:r>
              <a:endParaRPr lang="en-US" baseline="-25000" dirty="0">
                <a:solidFill>
                  <a:srgbClr val="0000FF"/>
                </a:solidFill>
              </a:endParaRPr>
            </a:p>
          </p:txBody>
        </p:sp>
      </p:grpSp>
      <p:grpSp>
        <p:nvGrpSpPr>
          <p:cNvPr id="48" name="Gruppo 47"/>
          <p:cNvGrpSpPr/>
          <p:nvPr/>
        </p:nvGrpSpPr>
        <p:grpSpPr>
          <a:xfrm>
            <a:off x="2105393" y="4410075"/>
            <a:ext cx="637807" cy="543984"/>
            <a:chOff x="2474598" y="4410075"/>
            <a:chExt cx="637807" cy="543984"/>
          </a:xfrm>
        </p:grpSpPr>
        <p:sp>
          <p:nvSpPr>
            <p:cNvPr id="40" name="Line 18"/>
            <p:cNvSpPr>
              <a:spLocks noChangeShapeType="1"/>
            </p:cNvSpPr>
            <p:nvPr/>
          </p:nvSpPr>
          <p:spPr bwMode="auto">
            <a:xfrm rot="16200000">
              <a:off x="2738883" y="4754964"/>
              <a:ext cx="0" cy="398189"/>
            </a:xfrm>
            <a:prstGeom prst="line">
              <a:avLst/>
            </a:prstGeom>
            <a:noFill/>
            <a:ln w="9525">
              <a:solidFill>
                <a:srgbClr val="0000FF"/>
              </a:solidFill>
              <a:round/>
              <a:headEnd/>
              <a:tailEnd type="triangle" w="med" len="med"/>
            </a:ln>
          </p:spPr>
          <p:txBody>
            <a:bodyPr/>
            <a:lstStyle/>
            <a:p>
              <a:endParaRPr lang="it-IT"/>
            </a:p>
          </p:txBody>
        </p:sp>
        <p:sp>
          <p:nvSpPr>
            <p:cNvPr id="41" name="Text Box 19"/>
            <p:cNvSpPr txBox="1">
              <a:spLocks noChangeArrowheads="1"/>
            </p:cNvSpPr>
            <p:nvPr/>
          </p:nvSpPr>
          <p:spPr bwMode="auto">
            <a:xfrm>
              <a:off x="2474598" y="4410075"/>
              <a:ext cx="637807" cy="303991"/>
            </a:xfrm>
            <a:prstGeom prst="rect">
              <a:avLst/>
            </a:prstGeom>
            <a:noFill/>
            <a:ln w="9525" algn="ctr">
              <a:noFill/>
              <a:miter lim="800000"/>
              <a:headEnd/>
              <a:tailEnd/>
            </a:ln>
          </p:spPr>
          <p:txBody>
            <a:bodyPr wrap="none">
              <a:spAutoFit/>
            </a:bodyPr>
            <a:lstStyle/>
            <a:p>
              <a:r>
                <a:rPr lang="it-IT" dirty="0">
                  <a:solidFill>
                    <a:srgbClr val="0000FF"/>
                  </a:solidFill>
                </a:rPr>
                <a:t>j </a:t>
              </a:r>
              <a:r>
                <a:rPr lang="it-IT" baseline="-25000" dirty="0" err="1">
                  <a:solidFill>
                    <a:srgbClr val="0000FF"/>
                  </a:solidFill>
                </a:rPr>
                <a:t>spost</a:t>
              </a:r>
              <a:endParaRPr lang="en-US" baseline="-25000" dirty="0">
                <a:solidFill>
                  <a:srgbClr val="0000FF"/>
                </a:solidFill>
              </a:endParaRPr>
            </a:p>
          </p:txBody>
        </p:sp>
      </p:grpSp>
      <p:graphicFrame>
        <p:nvGraphicFramePr>
          <p:cNvPr id="27659" name="Object 3"/>
          <p:cNvGraphicFramePr>
            <a:graphicFrameLocks noChangeAspect="1"/>
          </p:cNvGraphicFramePr>
          <p:nvPr/>
        </p:nvGraphicFramePr>
        <p:xfrm>
          <a:off x="4267200" y="4953000"/>
          <a:ext cx="4724400" cy="846137"/>
        </p:xfrm>
        <a:graphic>
          <a:graphicData uri="http://schemas.openxmlformats.org/presentationml/2006/ole">
            <mc:AlternateContent xmlns:mc="http://schemas.openxmlformats.org/markup-compatibility/2006">
              <mc:Choice xmlns:v="urn:schemas-microsoft-com:vml" Requires="v">
                <p:oleObj spid="_x0000_s27669" name="Equation" r:id="rId16" imgW="1409400" imgH="253800" progId="Equation.3">
                  <p:embed/>
                </p:oleObj>
              </mc:Choice>
              <mc:Fallback>
                <p:oleObj name="Equation" r:id="rId16" imgW="1409400" imgH="253800" progId="Equation.3">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67200" y="4953000"/>
                        <a:ext cx="4724400" cy="846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60" name="Object 4"/>
          <p:cNvGraphicFramePr>
            <a:graphicFrameLocks noChangeAspect="1"/>
          </p:cNvGraphicFramePr>
          <p:nvPr/>
        </p:nvGraphicFramePr>
        <p:xfrm>
          <a:off x="4267200" y="4038600"/>
          <a:ext cx="4572000" cy="725100"/>
        </p:xfrm>
        <a:graphic>
          <a:graphicData uri="http://schemas.openxmlformats.org/presentationml/2006/ole">
            <mc:AlternateContent xmlns:mc="http://schemas.openxmlformats.org/markup-compatibility/2006">
              <mc:Choice xmlns:v="urn:schemas-microsoft-com:vml" Requires="v">
                <p:oleObj spid="_x0000_s27670" name="Equation" r:id="rId18" imgW="2793960" imgH="507960" progId="Equation.3">
                  <p:embed/>
                </p:oleObj>
              </mc:Choice>
              <mc:Fallback>
                <p:oleObj name="Equation" r:id="rId18" imgW="2793960" imgH="507960" progId="Equation.3">
                  <p:embed/>
                  <p:pic>
                    <p:nvPicPr>
                      <p:cNvPr id="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67200" y="4038600"/>
                        <a:ext cx="4572000" cy="72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ox(i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ox(in)">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Titolo 1"/>
          <p:cNvSpPr>
            <a:spLocks noGrp="1"/>
          </p:cNvSpPr>
          <p:nvPr>
            <p:ph type="title"/>
          </p:nvPr>
        </p:nvSpPr>
        <p:spPr/>
        <p:txBody>
          <a:bodyPr/>
          <a:lstStyle/>
          <a:p>
            <a:r>
              <a:rPr lang="it-IT" dirty="0" smtClean="0"/>
              <a:t>Oscillazioni del campo </a:t>
            </a:r>
            <a:r>
              <a:rPr lang="it-IT" dirty="0" err="1" smtClean="0"/>
              <a:t>E.M.</a:t>
            </a:r>
            <a:r>
              <a:rPr lang="it-IT" dirty="0" smtClean="0"/>
              <a:t> </a:t>
            </a:r>
          </a:p>
        </p:txBody>
      </p:sp>
      <p:sp>
        <p:nvSpPr>
          <p:cNvPr id="22535" name="Segnaposto numero diapositiva 3"/>
          <p:cNvSpPr>
            <a:spLocks noGrp="1"/>
          </p:cNvSpPr>
          <p:nvPr>
            <p:ph type="sldNum" sz="quarter" idx="12"/>
          </p:nvPr>
        </p:nvSpPr>
        <p:spPr>
          <a:noFill/>
        </p:spPr>
        <p:txBody>
          <a:bodyPr/>
          <a:lstStyle/>
          <a:p>
            <a:fld id="{AD414AF9-D28A-456F-AAF2-0A1BDCEC2CBF}" type="slidenum">
              <a:rPr lang="en-US" smtClean="0">
                <a:latin typeface="Arial" pitchFamily="34" charset="0"/>
              </a:rPr>
              <a:pPr/>
              <a:t>12</a:t>
            </a:fld>
            <a:endParaRPr lang="en-US" smtClean="0">
              <a:latin typeface="Arial" pitchFamily="34" charset="0"/>
            </a:endParaRPr>
          </a:p>
        </p:txBody>
      </p:sp>
      <p:sp>
        <p:nvSpPr>
          <p:cNvPr id="22536" name="CasellaDiTesto 4"/>
          <p:cNvSpPr txBox="1">
            <a:spLocks noChangeArrowheads="1"/>
          </p:cNvSpPr>
          <p:nvPr/>
        </p:nvSpPr>
        <p:spPr bwMode="auto">
          <a:xfrm>
            <a:off x="385763" y="1371600"/>
            <a:ext cx="1824037" cy="923925"/>
          </a:xfrm>
          <a:prstGeom prst="rect">
            <a:avLst/>
          </a:prstGeom>
          <a:noFill/>
          <a:ln w="9525">
            <a:noFill/>
            <a:miter lim="800000"/>
            <a:headEnd/>
            <a:tailEnd/>
          </a:ln>
        </p:spPr>
        <p:txBody>
          <a:bodyPr>
            <a:spAutoFit/>
          </a:bodyPr>
          <a:lstStyle/>
          <a:p>
            <a:r>
              <a:rPr lang="it-IT"/>
              <a:t>Cavità risonante</a:t>
            </a:r>
          </a:p>
          <a:p>
            <a:r>
              <a:rPr lang="it-IT"/>
              <a:t>Oscillatore LC</a:t>
            </a:r>
          </a:p>
        </p:txBody>
      </p:sp>
      <p:pic>
        <p:nvPicPr>
          <p:cNvPr id="22537" name="Picture 2"/>
          <p:cNvPicPr>
            <a:picLocks noChangeAspect="1" noChangeArrowheads="1"/>
          </p:cNvPicPr>
          <p:nvPr/>
        </p:nvPicPr>
        <p:blipFill>
          <a:blip r:embed="rId4" cstate="print"/>
          <a:srcRect/>
          <a:stretch>
            <a:fillRect/>
          </a:stretch>
        </p:blipFill>
        <p:spPr bwMode="auto">
          <a:xfrm>
            <a:off x="2667000" y="1066800"/>
            <a:ext cx="3856038" cy="2057400"/>
          </a:xfrm>
          <a:prstGeom prst="rect">
            <a:avLst/>
          </a:prstGeom>
          <a:noFill/>
          <a:ln w="9525" algn="ctr">
            <a:noFill/>
            <a:miter lim="800000"/>
            <a:headEnd/>
            <a:tailEnd/>
          </a:ln>
        </p:spPr>
      </p:pic>
      <p:sp>
        <p:nvSpPr>
          <p:cNvPr id="22538" name="CasellaDiTesto 6"/>
          <p:cNvSpPr txBox="1">
            <a:spLocks noChangeArrowheads="1"/>
          </p:cNvSpPr>
          <p:nvPr/>
        </p:nvSpPr>
        <p:spPr bwMode="auto">
          <a:xfrm>
            <a:off x="2584450" y="2667000"/>
            <a:ext cx="350838" cy="369888"/>
          </a:xfrm>
          <a:prstGeom prst="rect">
            <a:avLst/>
          </a:prstGeom>
          <a:noFill/>
          <a:ln w="9525">
            <a:noFill/>
            <a:miter lim="800000"/>
            <a:headEnd/>
            <a:tailEnd/>
          </a:ln>
        </p:spPr>
        <p:txBody>
          <a:bodyPr wrap="none">
            <a:spAutoFit/>
          </a:bodyPr>
          <a:lstStyle/>
          <a:p>
            <a:r>
              <a:rPr lang="it-IT"/>
              <a:t>C</a:t>
            </a:r>
          </a:p>
        </p:txBody>
      </p:sp>
      <p:sp>
        <p:nvSpPr>
          <p:cNvPr id="22539" name="CasellaDiTesto 7"/>
          <p:cNvSpPr txBox="1">
            <a:spLocks noChangeArrowheads="1"/>
          </p:cNvSpPr>
          <p:nvPr/>
        </p:nvSpPr>
        <p:spPr bwMode="auto">
          <a:xfrm>
            <a:off x="4087813" y="1447800"/>
            <a:ext cx="312737" cy="369888"/>
          </a:xfrm>
          <a:prstGeom prst="rect">
            <a:avLst/>
          </a:prstGeom>
          <a:noFill/>
          <a:ln w="9525">
            <a:noFill/>
            <a:miter lim="800000"/>
            <a:headEnd/>
            <a:tailEnd/>
          </a:ln>
        </p:spPr>
        <p:txBody>
          <a:bodyPr wrap="none">
            <a:spAutoFit/>
          </a:bodyPr>
          <a:lstStyle/>
          <a:p>
            <a:r>
              <a:rPr lang="it-IT"/>
              <a:t>L</a:t>
            </a:r>
          </a:p>
        </p:txBody>
      </p:sp>
      <p:graphicFrame>
        <p:nvGraphicFramePr>
          <p:cNvPr id="22530" name="Object 6"/>
          <p:cNvGraphicFramePr>
            <a:graphicFrameLocks noChangeAspect="1"/>
          </p:cNvGraphicFramePr>
          <p:nvPr/>
        </p:nvGraphicFramePr>
        <p:xfrm>
          <a:off x="381000" y="3098800"/>
          <a:ext cx="3989388" cy="1016000"/>
        </p:xfrm>
        <a:graphic>
          <a:graphicData uri="http://schemas.openxmlformats.org/presentationml/2006/ole">
            <mc:AlternateContent xmlns:mc="http://schemas.openxmlformats.org/markup-compatibility/2006">
              <mc:Choice xmlns:v="urn:schemas-microsoft-com:vml" Requires="v">
                <p:oleObj spid="_x0000_s28681" name="Equazione" r:id="rId5" imgW="2539800" imgH="647640" progId="Equation.3">
                  <p:embed/>
                </p:oleObj>
              </mc:Choice>
              <mc:Fallback>
                <p:oleObj name="Equazione" r:id="rId5" imgW="2539800" imgH="6476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098800"/>
                        <a:ext cx="3989388" cy="1016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1" name="Object 9"/>
          <p:cNvGraphicFramePr>
            <a:graphicFrameLocks noChangeAspect="1"/>
          </p:cNvGraphicFramePr>
          <p:nvPr/>
        </p:nvGraphicFramePr>
        <p:xfrm>
          <a:off x="5181600" y="3200400"/>
          <a:ext cx="1666875" cy="811213"/>
        </p:xfrm>
        <a:graphic>
          <a:graphicData uri="http://schemas.openxmlformats.org/presentationml/2006/ole">
            <mc:AlternateContent xmlns:mc="http://schemas.openxmlformats.org/markup-compatibility/2006">
              <mc:Choice xmlns:v="urn:schemas-microsoft-com:vml" Requires="v">
                <p:oleObj spid="_x0000_s28682" name="Equazione" r:id="rId7" imgW="774360" imgH="419040" progId="Equation.3">
                  <p:embed/>
                </p:oleObj>
              </mc:Choice>
              <mc:Fallback>
                <p:oleObj name="Equazione" r:id="rId7" imgW="774360" imgH="41904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3200400"/>
                        <a:ext cx="1666875" cy="81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2" name="Object 6"/>
          <p:cNvGraphicFramePr>
            <a:graphicFrameLocks noChangeAspect="1"/>
          </p:cNvGraphicFramePr>
          <p:nvPr/>
        </p:nvGraphicFramePr>
        <p:xfrm>
          <a:off x="7086600" y="3124200"/>
          <a:ext cx="1666875" cy="811213"/>
        </p:xfrm>
        <a:graphic>
          <a:graphicData uri="http://schemas.openxmlformats.org/presentationml/2006/ole">
            <mc:AlternateContent xmlns:mc="http://schemas.openxmlformats.org/markup-compatibility/2006">
              <mc:Choice xmlns:v="urn:schemas-microsoft-com:vml" Requires="v">
                <p:oleObj spid="_x0000_s28683" name="Equazione" r:id="rId9" imgW="774360" imgH="419040" progId="Equation.3">
                  <p:embed/>
                </p:oleObj>
              </mc:Choice>
              <mc:Fallback>
                <p:oleObj name="Equazione" r:id="rId9" imgW="774360" imgH="41904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3124200"/>
                        <a:ext cx="1666875" cy="81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7"/>
          <p:cNvGraphicFramePr>
            <a:graphicFrameLocks noChangeAspect="1"/>
          </p:cNvGraphicFramePr>
          <p:nvPr/>
        </p:nvGraphicFramePr>
        <p:xfrm>
          <a:off x="2590800" y="4114800"/>
          <a:ext cx="4454525" cy="811213"/>
        </p:xfrm>
        <a:graphic>
          <a:graphicData uri="http://schemas.openxmlformats.org/presentationml/2006/ole">
            <mc:AlternateContent xmlns:mc="http://schemas.openxmlformats.org/markup-compatibility/2006">
              <mc:Choice xmlns:v="urn:schemas-microsoft-com:vml" Requires="v">
                <p:oleObj spid="_x0000_s28684" name="Equazione" r:id="rId11" imgW="2070000" imgH="419040" progId="Equation.3">
                  <p:embed/>
                </p:oleObj>
              </mc:Choice>
              <mc:Fallback>
                <p:oleObj name="Equazione" r:id="rId11" imgW="2070000" imgH="419040"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4114800"/>
                        <a:ext cx="4454525" cy="81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540" name="Picture 13" descr="fig3@cap33"/>
          <p:cNvPicPr>
            <a:picLocks noChangeAspect="1" noChangeArrowheads="1"/>
          </p:cNvPicPr>
          <p:nvPr/>
        </p:nvPicPr>
        <p:blipFill>
          <a:blip r:embed="rId13" cstate="print"/>
          <a:srcRect/>
          <a:stretch>
            <a:fillRect/>
          </a:stretch>
        </p:blipFill>
        <p:spPr bwMode="auto">
          <a:xfrm>
            <a:off x="1524000" y="4956175"/>
            <a:ext cx="6172200" cy="1901825"/>
          </a:xfrm>
          <a:prstGeom prst="rect">
            <a:avLst/>
          </a:prstGeom>
          <a:noFill/>
          <a:ln w="9525">
            <a:noFill/>
            <a:miter lim="800000"/>
            <a:headEnd/>
            <a:tailEnd/>
          </a:ln>
        </p:spPr>
      </p:pic>
      <mc:AlternateContent xmlns:mc="http://schemas.openxmlformats.org/markup-compatibility/2006">
        <mc:Choice xmlns:p14="http://schemas.microsoft.com/office/powerpoint/2010/main" Requires="p14">
          <p:contentPart p14:bwMode="auto" r:id="rId14">
            <p14:nvContentPartPr>
              <p14:cNvPr id="28678" name="Ink 6"/>
              <p14:cNvContentPartPr>
                <a14:cpLocks xmlns:a14="http://schemas.microsoft.com/office/drawing/2010/main" noRot="1" noChangeAspect="1" noEditPoints="1" noChangeArrowheads="1" noChangeShapeType="1"/>
              </p14:cNvContentPartPr>
              <p14:nvPr/>
            </p14:nvContentPartPr>
            <p14:xfrm>
              <a:off x="1192213" y="3403600"/>
              <a:ext cx="1587" cy="188913"/>
            </p14:xfrm>
          </p:contentPart>
        </mc:Choice>
        <mc:Fallback>
          <p:pic>
            <p:nvPicPr>
              <p:cNvPr id="28678" name="Ink 6"/>
              <p:cNvPicPr>
                <a:picLocks noRot="1" noChangeAspect="1" noEditPoints="1" noChangeArrowheads="1" noChangeShapeType="1"/>
              </p:cNvPicPr>
              <p:nvPr/>
            </p:nvPicPr>
            <p:blipFill>
              <a:blip r:embed="rId15"/>
              <a:stretch>
                <a:fillRect/>
              </a:stretch>
            </p:blipFill>
            <p:spPr>
              <a:xfrm>
                <a:off x="1150951" y="3394226"/>
                <a:ext cx="84111" cy="2076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8679" name="Ink 7"/>
              <p14:cNvContentPartPr>
                <a14:cpLocks xmlns:a14="http://schemas.microsoft.com/office/drawing/2010/main" noRot="1" noChangeAspect="1" noEditPoints="1" noChangeArrowheads="1" noChangeShapeType="1"/>
              </p14:cNvContentPartPr>
              <p14:nvPr/>
            </p14:nvContentPartPr>
            <p14:xfrm>
              <a:off x="6086475" y="3497263"/>
              <a:ext cx="128588" cy="1587"/>
            </p14:xfrm>
          </p:contentPart>
        </mc:Choice>
        <mc:Fallback>
          <p:pic>
            <p:nvPicPr>
              <p:cNvPr id="28679" name="Ink 7"/>
              <p:cNvPicPr>
                <a:picLocks noRot="1" noChangeAspect="1" noEditPoints="1" noChangeArrowheads="1" noChangeShapeType="1"/>
              </p:cNvPicPr>
              <p:nvPr/>
            </p:nvPicPr>
            <p:blipFill>
              <a:blip r:embed="rId17"/>
              <a:stretch>
                <a:fillRect/>
              </a:stretch>
            </p:blipFill>
            <p:spPr>
              <a:xfrm>
                <a:off x="6077136" y="3456001"/>
                <a:ext cx="147266" cy="84111"/>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680" name="Ink 8"/>
              <p14:cNvContentPartPr>
                <a14:cpLocks xmlns:a14="http://schemas.microsoft.com/office/drawing/2010/main" noRot="1" noChangeAspect="1" noEditPoints="1" noChangeArrowheads="1" noChangeShapeType="1"/>
              </p14:cNvContentPartPr>
              <p14:nvPr/>
            </p14:nvContentPartPr>
            <p14:xfrm>
              <a:off x="8032750" y="3394075"/>
              <a:ext cx="128588" cy="9525"/>
            </p14:xfrm>
          </p:contentPart>
        </mc:Choice>
        <mc:Fallback>
          <p:pic>
            <p:nvPicPr>
              <p:cNvPr id="28680" name="Ink 8"/>
              <p:cNvPicPr>
                <a:picLocks noRot="1" noChangeAspect="1" noEditPoints="1" noChangeArrowheads="1" noChangeShapeType="1"/>
              </p:cNvPicPr>
              <p:nvPr/>
            </p:nvPicPr>
            <p:blipFill>
              <a:blip r:embed="rId19"/>
              <a:stretch>
                <a:fillRect/>
              </a:stretch>
            </p:blipFill>
            <p:spPr>
              <a:xfrm>
                <a:off x="8023437" y="3386791"/>
                <a:ext cx="147214" cy="24093"/>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7" name="Titolo 1"/>
          <p:cNvSpPr>
            <a:spLocks noGrp="1"/>
          </p:cNvSpPr>
          <p:nvPr>
            <p:ph type="title"/>
          </p:nvPr>
        </p:nvSpPr>
        <p:spPr/>
        <p:txBody>
          <a:bodyPr/>
          <a:lstStyle/>
          <a:p>
            <a:r>
              <a:rPr lang="it-IT" smtClean="0"/>
              <a:t>Equazione delle Onde</a:t>
            </a:r>
          </a:p>
        </p:txBody>
      </p:sp>
      <p:sp>
        <p:nvSpPr>
          <p:cNvPr id="23568" name="Segnaposto numero diapositiva 3"/>
          <p:cNvSpPr>
            <a:spLocks noGrp="1"/>
          </p:cNvSpPr>
          <p:nvPr>
            <p:ph type="sldNum" sz="quarter" idx="12"/>
          </p:nvPr>
        </p:nvSpPr>
        <p:spPr>
          <a:noFill/>
        </p:spPr>
        <p:txBody>
          <a:bodyPr/>
          <a:lstStyle/>
          <a:p>
            <a:fld id="{1731E32F-3D5B-4A8E-B26A-2C445BF8E8AF}" type="slidenum">
              <a:rPr lang="en-US" smtClean="0">
                <a:latin typeface="Arial" pitchFamily="34" charset="0"/>
              </a:rPr>
              <a:pPr/>
              <a:t>13</a:t>
            </a:fld>
            <a:endParaRPr lang="en-US" smtClean="0">
              <a:latin typeface="Arial" pitchFamily="34" charset="0"/>
            </a:endParaRPr>
          </a:p>
        </p:txBody>
      </p:sp>
      <p:graphicFrame>
        <p:nvGraphicFramePr>
          <p:cNvPr id="23555" name="Object 4"/>
          <p:cNvGraphicFramePr>
            <a:graphicFrameLocks noChangeAspect="1"/>
          </p:cNvGraphicFramePr>
          <p:nvPr/>
        </p:nvGraphicFramePr>
        <p:xfrm>
          <a:off x="5562600" y="1295400"/>
          <a:ext cx="2532063" cy="788988"/>
        </p:xfrm>
        <a:graphic>
          <a:graphicData uri="http://schemas.openxmlformats.org/presentationml/2006/ole">
            <mc:AlternateContent xmlns:mc="http://schemas.openxmlformats.org/markup-compatibility/2006">
              <mc:Choice xmlns:v="urn:schemas-microsoft-com:vml" Requires="v">
                <p:oleObj spid="_x0000_s29711" name="Equation" r:id="rId4" imgW="1269720" imgH="393480" progId="Equation.DSMT4">
                  <p:embed/>
                </p:oleObj>
              </mc:Choice>
              <mc:Fallback>
                <p:oleObj name="Equation" r:id="rId4" imgW="1269720" imgH="3934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295400"/>
                        <a:ext cx="2532063" cy="788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3569" name="Connettore 2 14"/>
          <p:cNvCxnSpPr>
            <a:cxnSpLocks noChangeShapeType="1"/>
          </p:cNvCxnSpPr>
          <p:nvPr/>
        </p:nvCxnSpPr>
        <p:spPr bwMode="auto">
          <a:xfrm>
            <a:off x="5029200" y="4343400"/>
            <a:ext cx="914400" cy="914400"/>
          </a:xfrm>
          <a:prstGeom prst="straightConnector1">
            <a:avLst/>
          </a:prstGeom>
          <a:noFill/>
          <a:ln w="9525" algn="ctr">
            <a:noFill/>
            <a:round/>
            <a:headEnd/>
            <a:tailEnd type="arrow" w="med" len="med"/>
          </a:ln>
        </p:spPr>
      </p:cxnSp>
      <p:graphicFrame>
        <p:nvGraphicFramePr>
          <p:cNvPr id="23556" name="Object 8"/>
          <p:cNvGraphicFramePr>
            <a:graphicFrameLocks noChangeAspect="1"/>
          </p:cNvGraphicFramePr>
          <p:nvPr/>
        </p:nvGraphicFramePr>
        <p:xfrm>
          <a:off x="4191000" y="2209800"/>
          <a:ext cx="4427538" cy="541338"/>
        </p:xfrm>
        <a:graphic>
          <a:graphicData uri="http://schemas.openxmlformats.org/presentationml/2006/ole">
            <mc:AlternateContent xmlns:mc="http://schemas.openxmlformats.org/markup-compatibility/2006">
              <mc:Choice xmlns:v="urn:schemas-microsoft-com:vml" Requires="v">
                <p:oleObj spid="_x0000_s29712" name="Equazione" r:id="rId6" imgW="2057400" imgH="279360" progId="Equation.3">
                  <p:embed/>
                </p:oleObj>
              </mc:Choice>
              <mc:Fallback>
                <p:oleObj name="Equazione" r:id="rId6" imgW="2057400" imgH="279360" progId="Equation.3">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2209800"/>
                        <a:ext cx="4427538"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61" name="Object 14"/>
          <p:cNvGraphicFramePr>
            <a:graphicFrameLocks noChangeAspect="1"/>
          </p:cNvGraphicFramePr>
          <p:nvPr/>
        </p:nvGraphicFramePr>
        <p:xfrm>
          <a:off x="5029200" y="4572000"/>
          <a:ext cx="3908425" cy="836613"/>
        </p:xfrm>
        <a:graphic>
          <a:graphicData uri="http://schemas.openxmlformats.org/presentationml/2006/ole">
            <mc:AlternateContent xmlns:mc="http://schemas.openxmlformats.org/markup-compatibility/2006">
              <mc:Choice xmlns:v="urn:schemas-microsoft-com:vml" Requires="v">
                <p:oleObj spid="_x0000_s29713" name="Equazione" r:id="rId8" imgW="1815840" imgH="431640" progId="Equation.3">
                  <p:embed/>
                </p:oleObj>
              </mc:Choice>
              <mc:Fallback>
                <p:oleObj name="Equazione" r:id="rId8" imgW="1815840" imgH="431640" progId="Equation.3">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4572000"/>
                        <a:ext cx="3908425" cy="83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uppo 47"/>
          <p:cNvGrpSpPr>
            <a:grpSpLocks/>
          </p:cNvGrpSpPr>
          <p:nvPr/>
        </p:nvGrpSpPr>
        <p:grpSpPr bwMode="auto">
          <a:xfrm>
            <a:off x="533400" y="4572000"/>
            <a:ext cx="4445000" cy="784225"/>
            <a:chOff x="3657600" y="4953000"/>
            <a:chExt cx="4445000" cy="784225"/>
          </a:xfrm>
        </p:grpSpPr>
        <p:graphicFrame>
          <p:nvGraphicFramePr>
            <p:cNvPr id="23559" name="Object 11"/>
            <p:cNvGraphicFramePr>
              <a:graphicFrameLocks noChangeAspect="1"/>
            </p:cNvGraphicFramePr>
            <p:nvPr/>
          </p:nvGraphicFramePr>
          <p:xfrm>
            <a:off x="3657600" y="4953000"/>
            <a:ext cx="4445000" cy="784225"/>
          </p:xfrm>
          <a:graphic>
            <a:graphicData uri="http://schemas.openxmlformats.org/presentationml/2006/ole">
              <mc:AlternateContent xmlns:mc="http://schemas.openxmlformats.org/markup-compatibility/2006">
                <mc:Choice xmlns:v="urn:schemas-microsoft-com:vml" Requires="v">
                  <p:oleObj spid="_x0000_s29714" name="Equation" r:id="rId10" imgW="2222280" imgH="393480" progId="Equation.DSMT4">
                    <p:embed/>
                  </p:oleObj>
                </mc:Choice>
                <mc:Fallback>
                  <p:oleObj name="Equation" r:id="rId10" imgW="2222280" imgH="39348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4953000"/>
                          <a:ext cx="4445000"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3596" name="Connettore 2 44"/>
            <p:cNvCxnSpPr>
              <a:cxnSpLocks noChangeShapeType="1"/>
            </p:cNvCxnSpPr>
            <p:nvPr/>
          </p:nvCxnSpPr>
          <p:spPr bwMode="auto">
            <a:xfrm>
              <a:off x="4572000" y="5180012"/>
              <a:ext cx="228600" cy="1588"/>
            </a:xfrm>
            <a:prstGeom prst="straightConnector1">
              <a:avLst/>
            </a:prstGeom>
            <a:noFill/>
            <a:ln w="9525" algn="ctr">
              <a:solidFill>
                <a:schemeClr val="tx1"/>
              </a:solidFill>
              <a:round/>
              <a:headEnd/>
              <a:tailEnd type="arrow" w="med" len="med"/>
            </a:ln>
          </p:spPr>
        </p:cxnSp>
      </p:grpSp>
      <p:grpSp>
        <p:nvGrpSpPr>
          <p:cNvPr id="4" name="Gruppo 57"/>
          <p:cNvGrpSpPr>
            <a:grpSpLocks/>
          </p:cNvGrpSpPr>
          <p:nvPr/>
        </p:nvGrpSpPr>
        <p:grpSpPr bwMode="auto">
          <a:xfrm>
            <a:off x="0" y="1600200"/>
            <a:ext cx="3971925" cy="2813050"/>
            <a:chOff x="0" y="1600200"/>
            <a:chExt cx="3971925" cy="2812495"/>
          </a:xfrm>
        </p:grpSpPr>
        <p:grpSp>
          <p:nvGrpSpPr>
            <p:cNvPr id="5" name="Gruppo 35"/>
            <p:cNvGrpSpPr>
              <a:grpSpLocks/>
            </p:cNvGrpSpPr>
            <p:nvPr/>
          </p:nvGrpSpPr>
          <p:grpSpPr bwMode="auto">
            <a:xfrm>
              <a:off x="0" y="1600200"/>
              <a:ext cx="3971925" cy="2812495"/>
              <a:chOff x="0" y="1747837"/>
              <a:chExt cx="3971925" cy="2812495"/>
            </a:xfrm>
          </p:grpSpPr>
          <p:grpSp>
            <p:nvGrpSpPr>
              <p:cNvPr id="6" name="Gruppo 24"/>
              <p:cNvGrpSpPr>
                <a:grpSpLocks/>
              </p:cNvGrpSpPr>
              <p:nvPr/>
            </p:nvGrpSpPr>
            <p:grpSpPr bwMode="auto">
              <a:xfrm>
                <a:off x="0" y="1747837"/>
                <a:ext cx="3971925" cy="2812495"/>
                <a:chOff x="0" y="1747837"/>
                <a:chExt cx="3971925" cy="2812495"/>
              </a:xfrm>
            </p:grpSpPr>
            <p:pic>
              <p:nvPicPr>
                <p:cNvPr id="23588" name="Picture 17" descr="fig6@cap33"/>
                <p:cNvPicPr>
                  <a:picLocks noChangeAspect="1" noChangeArrowheads="1"/>
                </p:cNvPicPr>
                <p:nvPr/>
              </p:nvPicPr>
              <p:blipFill>
                <a:blip r:embed="rId12" cstate="print"/>
                <a:srcRect l="4494" r="4820"/>
                <a:stretch>
                  <a:fillRect/>
                </a:stretch>
              </p:blipFill>
              <p:spPr bwMode="auto">
                <a:xfrm>
                  <a:off x="0" y="1747837"/>
                  <a:ext cx="3971925" cy="2519363"/>
                </a:xfrm>
                <a:prstGeom prst="rect">
                  <a:avLst/>
                </a:prstGeom>
                <a:noFill/>
                <a:ln w="9525">
                  <a:noFill/>
                  <a:miter lim="800000"/>
                  <a:headEnd/>
                  <a:tailEnd/>
                </a:ln>
              </p:spPr>
            </p:pic>
            <p:sp>
              <p:nvSpPr>
                <p:cNvPr id="23589" name="Parallelogramma 10"/>
                <p:cNvSpPr>
                  <a:spLocks noChangeArrowheads="1"/>
                </p:cNvSpPr>
                <p:nvPr/>
              </p:nvSpPr>
              <p:spPr bwMode="auto">
                <a:xfrm>
                  <a:off x="1219200" y="3276600"/>
                  <a:ext cx="1295400" cy="685800"/>
                </a:xfrm>
                <a:prstGeom prst="parallelogram">
                  <a:avLst>
                    <a:gd name="adj" fmla="val 25002"/>
                  </a:avLst>
                </a:prstGeom>
                <a:noFill/>
                <a:ln w="9525" algn="ctr">
                  <a:noFill/>
                  <a:round/>
                  <a:headEnd/>
                  <a:tailEnd/>
                </a:ln>
              </p:spPr>
              <p:txBody>
                <a:bodyPr wrap="none" anchor="ctr"/>
                <a:lstStyle/>
                <a:p>
                  <a:endParaRPr lang="it-IT"/>
                </a:p>
              </p:txBody>
            </p:sp>
            <p:sp>
              <p:nvSpPr>
                <p:cNvPr id="23590" name="Parallelogramma 12"/>
                <p:cNvSpPr>
                  <a:spLocks noChangeArrowheads="1"/>
                </p:cNvSpPr>
                <p:nvPr/>
              </p:nvSpPr>
              <p:spPr bwMode="auto">
                <a:xfrm rot="2274599">
                  <a:off x="2257229" y="3166110"/>
                  <a:ext cx="186331" cy="1210531"/>
                </a:xfrm>
                <a:prstGeom prst="parallelogram">
                  <a:avLst>
                    <a:gd name="adj" fmla="val 25000"/>
                  </a:avLst>
                </a:prstGeom>
                <a:solidFill>
                  <a:srgbClr val="FFC000"/>
                </a:solidFill>
                <a:ln w="9525" algn="ctr">
                  <a:solidFill>
                    <a:srgbClr val="FFC000"/>
                  </a:solidFill>
                  <a:round/>
                  <a:headEnd/>
                  <a:tailEnd/>
                </a:ln>
              </p:spPr>
              <p:txBody>
                <a:bodyPr wrap="none" anchor="ctr"/>
                <a:lstStyle/>
                <a:p>
                  <a:endParaRPr lang="it-IT"/>
                </a:p>
              </p:txBody>
            </p:sp>
            <p:cxnSp>
              <p:nvCxnSpPr>
                <p:cNvPr id="23591" name="Connettore 2 16"/>
                <p:cNvCxnSpPr>
                  <a:cxnSpLocks noChangeShapeType="1"/>
                </p:cNvCxnSpPr>
                <p:nvPr/>
              </p:nvCxnSpPr>
              <p:spPr bwMode="auto">
                <a:xfrm rot="5400000" flipH="1" flipV="1">
                  <a:off x="2171700" y="3390900"/>
                  <a:ext cx="762000" cy="685800"/>
                </a:xfrm>
                <a:prstGeom prst="straightConnector1">
                  <a:avLst/>
                </a:prstGeom>
                <a:noFill/>
                <a:ln w="38100" algn="ctr">
                  <a:solidFill>
                    <a:srgbClr val="00CC99"/>
                  </a:solidFill>
                  <a:round/>
                  <a:headEnd type="arrow" w="med" len="med"/>
                  <a:tailEnd/>
                </a:ln>
              </p:spPr>
            </p:cxnSp>
            <p:cxnSp>
              <p:nvCxnSpPr>
                <p:cNvPr id="23592" name="Connettore 2 18"/>
                <p:cNvCxnSpPr>
                  <a:cxnSpLocks noChangeShapeType="1"/>
                </p:cNvCxnSpPr>
                <p:nvPr/>
              </p:nvCxnSpPr>
              <p:spPr bwMode="auto">
                <a:xfrm>
                  <a:off x="2133600" y="4114800"/>
                  <a:ext cx="228600" cy="76200"/>
                </a:xfrm>
                <a:prstGeom prst="straightConnector1">
                  <a:avLst/>
                </a:prstGeom>
                <a:noFill/>
                <a:ln w="9525" algn="ctr">
                  <a:noFill/>
                  <a:round/>
                  <a:headEnd/>
                  <a:tailEnd type="arrow" w="med" len="med"/>
                </a:ln>
              </p:spPr>
            </p:cxnSp>
            <p:sp>
              <p:nvSpPr>
                <p:cNvPr id="23593" name="CasellaDiTesto 21"/>
                <p:cNvSpPr txBox="1">
                  <a:spLocks noChangeArrowheads="1"/>
                </p:cNvSpPr>
                <p:nvPr/>
              </p:nvSpPr>
              <p:spPr bwMode="auto">
                <a:xfrm>
                  <a:off x="2108927" y="4038600"/>
                  <a:ext cx="857927" cy="369332"/>
                </a:xfrm>
                <a:prstGeom prst="rect">
                  <a:avLst/>
                </a:prstGeom>
                <a:noFill/>
                <a:ln w="9525">
                  <a:noFill/>
                  <a:miter lim="800000"/>
                  <a:headEnd/>
                  <a:tailEnd/>
                </a:ln>
              </p:spPr>
              <p:txBody>
                <a:bodyPr wrap="none">
                  <a:spAutoFit/>
                </a:bodyPr>
                <a:lstStyle/>
                <a:p>
                  <a:r>
                    <a:rPr lang="it-IT" b="1"/>
                    <a:t>B+ dB</a:t>
                  </a:r>
                </a:p>
              </p:txBody>
            </p:sp>
            <p:sp>
              <p:nvSpPr>
                <p:cNvPr id="23594" name="CasellaDiTesto 22"/>
                <p:cNvSpPr txBox="1">
                  <a:spLocks noChangeArrowheads="1"/>
                </p:cNvSpPr>
                <p:nvPr/>
              </p:nvSpPr>
              <p:spPr bwMode="auto">
                <a:xfrm>
                  <a:off x="1905000" y="3352800"/>
                  <a:ext cx="351378" cy="369332"/>
                </a:xfrm>
                <a:prstGeom prst="rect">
                  <a:avLst/>
                </a:prstGeom>
                <a:noFill/>
                <a:ln w="9525">
                  <a:noFill/>
                  <a:miter lim="800000"/>
                  <a:headEnd/>
                  <a:tailEnd/>
                </a:ln>
              </p:spPr>
              <p:txBody>
                <a:bodyPr wrap="none">
                  <a:spAutoFit/>
                </a:bodyPr>
                <a:lstStyle/>
                <a:p>
                  <a:r>
                    <a:rPr lang="it-IT" b="1"/>
                    <a:t>B</a:t>
                  </a:r>
                </a:p>
              </p:txBody>
            </p:sp>
            <p:sp>
              <p:nvSpPr>
                <p:cNvPr id="23595" name="CasellaDiTesto 23"/>
                <p:cNvSpPr txBox="1">
                  <a:spLocks noChangeArrowheads="1"/>
                </p:cNvSpPr>
                <p:nvPr/>
              </p:nvSpPr>
              <p:spPr bwMode="auto">
                <a:xfrm>
                  <a:off x="1707004" y="4191000"/>
                  <a:ext cx="428323" cy="369332"/>
                </a:xfrm>
                <a:prstGeom prst="rect">
                  <a:avLst/>
                </a:prstGeom>
                <a:noFill/>
                <a:ln w="9525">
                  <a:noFill/>
                  <a:miter lim="800000"/>
                  <a:headEnd/>
                  <a:tailEnd/>
                </a:ln>
              </p:spPr>
              <p:txBody>
                <a:bodyPr wrap="none">
                  <a:spAutoFit/>
                </a:bodyPr>
                <a:lstStyle/>
                <a:p>
                  <a:r>
                    <a:rPr lang="it-IT"/>
                    <a:t>dx</a:t>
                  </a:r>
                </a:p>
              </p:txBody>
            </p:sp>
          </p:grpSp>
          <p:cxnSp>
            <p:nvCxnSpPr>
              <p:cNvPr id="23585" name="Connettore 2 31"/>
              <p:cNvCxnSpPr>
                <a:cxnSpLocks noChangeShapeType="1"/>
              </p:cNvCxnSpPr>
              <p:nvPr/>
            </p:nvCxnSpPr>
            <p:spPr bwMode="auto">
              <a:xfrm rot="10800000" flipV="1">
                <a:off x="685800" y="3276600"/>
                <a:ext cx="1143000" cy="914400"/>
              </a:xfrm>
              <a:prstGeom prst="straightConnector1">
                <a:avLst/>
              </a:prstGeom>
              <a:noFill/>
              <a:ln w="9525" algn="ctr">
                <a:solidFill>
                  <a:srgbClr val="002060"/>
                </a:solidFill>
                <a:round/>
                <a:headEnd type="triangle" w="med" len="med"/>
                <a:tailEnd type="triangle" w="med" len="med"/>
              </a:ln>
            </p:spPr>
          </p:cxnSp>
          <p:cxnSp>
            <p:nvCxnSpPr>
              <p:cNvPr id="23586" name="Connettore 1 33"/>
              <p:cNvCxnSpPr>
                <a:cxnSpLocks noChangeShapeType="1"/>
              </p:cNvCxnSpPr>
              <p:nvPr/>
            </p:nvCxnSpPr>
            <p:spPr bwMode="auto">
              <a:xfrm>
                <a:off x="609600" y="4114800"/>
                <a:ext cx="228600" cy="152400"/>
              </a:xfrm>
              <a:prstGeom prst="line">
                <a:avLst/>
              </a:prstGeom>
              <a:noFill/>
              <a:ln w="9525" algn="ctr">
                <a:solidFill>
                  <a:srgbClr val="002060"/>
                </a:solidFill>
                <a:round/>
                <a:headEnd/>
                <a:tailEnd/>
              </a:ln>
            </p:spPr>
          </p:cxnSp>
          <p:cxnSp>
            <p:nvCxnSpPr>
              <p:cNvPr id="23587" name="Connettore 1 34"/>
              <p:cNvCxnSpPr>
                <a:cxnSpLocks noChangeShapeType="1"/>
              </p:cNvCxnSpPr>
              <p:nvPr/>
            </p:nvCxnSpPr>
            <p:spPr bwMode="auto">
              <a:xfrm>
                <a:off x="1752600" y="3200400"/>
                <a:ext cx="228600" cy="152400"/>
              </a:xfrm>
              <a:prstGeom prst="line">
                <a:avLst/>
              </a:prstGeom>
              <a:noFill/>
              <a:ln w="9525" algn="ctr">
                <a:solidFill>
                  <a:srgbClr val="002060"/>
                </a:solidFill>
                <a:round/>
                <a:headEnd/>
                <a:tailEnd/>
              </a:ln>
            </p:spPr>
          </p:cxnSp>
        </p:grpSp>
        <p:cxnSp>
          <p:nvCxnSpPr>
            <p:cNvPr id="23580" name="Connettore 2 52"/>
            <p:cNvCxnSpPr>
              <a:cxnSpLocks noChangeShapeType="1"/>
            </p:cNvCxnSpPr>
            <p:nvPr/>
          </p:nvCxnSpPr>
          <p:spPr bwMode="auto">
            <a:xfrm rot="5400000" flipH="1" flipV="1">
              <a:off x="2628106" y="2780506"/>
              <a:ext cx="228600" cy="1588"/>
            </a:xfrm>
            <a:prstGeom prst="straightConnector1">
              <a:avLst/>
            </a:prstGeom>
            <a:noFill/>
            <a:ln w="9525" algn="ctr">
              <a:solidFill>
                <a:schemeClr val="tx1"/>
              </a:solidFill>
              <a:round/>
              <a:headEnd/>
              <a:tailEnd type="arrow" w="med" len="med"/>
            </a:ln>
          </p:spPr>
        </p:cxnSp>
        <p:cxnSp>
          <p:nvCxnSpPr>
            <p:cNvPr id="23581" name="Connettore 2 53"/>
            <p:cNvCxnSpPr>
              <a:cxnSpLocks noChangeShapeType="1"/>
            </p:cNvCxnSpPr>
            <p:nvPr/>
          </p:nvCxnSpPr>
          <p:spPr bwMode="auto">
            <a:xfrm rot="16200000" flipH="1">
              <a:off x="2475706" y="2856706"/>
              <a:ext cx="228600" cy="1588"/>
            </a:xfrm>
            <a:prstGeom prst="straightConnector1">
              <a:avLst/>
            </a:prstGeom>
            <a:noFill/>
            <a:ln w="9525" algn="ctr">
              <a:solidFill>
                <a:schemeClr val="tx1"/>
              </a:solidFill>
              <a:round/>
              <a:headEnd/>
              <a:tailEnd type="arrow" w="med" len="med"/>
            </a:ln>
          </p:spPr>
        </p:cxnSp>
        <p:cxnSp>
          <p:nvCxnSpPr>
            <p:cNvPr id="23582" name="Connettore 2 54"/>
            <p:cNvCxnSpPr>
              <a:cxnSpLocks noChangeShapeType="1"/>
            </p:cNvCxnSpPr>
            <p:nvPr/>
          </p:nvCxnSpPr>
          <p:spPr bwMode="auto">
            <a:xfrm rot="5400000">
              <a:off x="2285206" y="3429794"/>
              <a:ext cx="152400" cy="150812"/>
            </a:xfrm>
            <a:prstGeom prst="straightConnector1">
              <a:avLst/>
            </a:prstGeom>
            <a:noFill/>
            <a:ln w="9525" algn="ctr">
              <a:solidFill>
                <a:schemeClr val="tx1"/>
              </a:solidFill>
              <a:round/>
              <a:headEnd/>
              <a:tailEnd type="arrow" w="med" len="med"/>
            </a:ln>
          </p:spPr>
        </p:cxnSp>
        <p:cxnSp>
          <p:nvCxnSpPr>
            <p:cNvPr id="23583" name="Connettore 2 56"/>
            <p:cNvCxnSpPr>
              <a:cxnSpLocks noChangeShapeType="1"/>
            </p:cNvCxnSpPr>
            <p:nvPr/>
          </p:nvCxnSpPr>
          <p:spPr bwMode="auto">
            <a:xfrm rot="10800000" flipH="1">
              <a:off x="2362994" y="3582194"/>
              <a:ext cx="152400" cy="150812"/>
            </a:xfrm>
            <a:prstGeom prst="straightConnector1">
              <a:avLst/>
            </a:prstGeom>
            <a:noFill/>
            <a:ln w="9525" algn="ctr">
              <a:solidFill>
                <a:schemeClr val="tx1"/>
              </a:solidFill>
              <a:round/>
              <a:headEnd/>
              <a:tailEnd type="arrow" w="med" len="med"/>
            </a:ln>
          </p:spPr>
        </p:cxnSp>
      </p:grpSp>
      <p:graphicFrame>
        <p:nvGraphicFramePr>
          <p:cNvPr id="23554" name="Object 2"/>
          <p:cNvGraphicFramePr>
            <a:graphicFrameLocks noChangeAspect="1"/>
          </p:cNvGraphicFramePr>
          <p:nvPr/>
        </p:nvGraphicFramePr>
        <p:xfrm>
          <a:off x="2800350" y="1295400"/>
          <a:ext cx="2152650" cy="788988"/>
        </p:xfrm>
        <a:graphic>
          <a:graphicData uri="http://schemas.openxmlformats.org/presentationml/2006/ole">
            <mc:AlternateContent xmlns:mc="http://schemas.openxmlformats.org/markup-compatibility/2006">
              <mc:Choice xmlns:v="urn:schemas-microsoft-com:vml" Requires="v">
                <p:oleObj spid="_x0000_s29715" name="Equation" r:id="rId13" imgW="1079280" imgH="393480" progId="Equation.DSMT4">
                  <p:embed/>
                </p:oleObj>
              </mc:Choice>
              <mc:Fallback>
                <p:oleObj name="Equation" r:id="rId13" imgW="1079280" imgH="393480" progId="Equation.DSMT4">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00350" y="1295400"/>
                        <a:ext cx="2152650" cy="788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uppo 58"/>
          <p:cNvGrpSpPr>
            <a:grpSpLocks/>
          </p:cNvGrpSpPr>
          <p:nvPr/>
        </p:nvGrpSpPr>
        <p:grpSpPr bwMode="auto">
          <a:xfrm>
            <a:off x="3048000" y="3810000"/>
            <a:ext cx="5943600" cy="741363"/>
            <a:chOff x="3200400" y="3810000"/>
            <a:chExt cx="5943600" cy="741362"/>
          </a:xfrm>
        </p:grpSpPr>
        <p:grpSp>
          <p:nvGrpSpPr>
            <p:cNvPr id="8" name="Gruppo 46"/>
            <p:cNvGrpSpPr>
              <a:grpSpLocks/>
            </p:cNvGrpSpPr>
            <p:nvPr/>
          </p:nvGrpSpPr>
          <p:grpSpPr bwMode="auto">
            <a:xfrm>
              <a:off x="3200400" y="3886200"/>
              <a:ext cx="2057400" cy="506412"/>
              <a:chOff x="3200400" y="3886200"/>
              <a:chExt cx="2057400" cy="506412"/>
            </a:xfrm>
          </p:grpSpPr>
          <p:graphicFrame>
            <p:nvGraphicFramePr>
              <p:cNvPr id="23558" name="Object 10"/>
              <p:cNvGraphicFramePr>
                <a:graphicFrameLocks noChangeAspect="1"/>
              </p:cNvGraphicFramePr>
              <p:nvPr/>
            </p:nvGraphicFramePr>
            <p:xfrm>
              <a:off x="3200400" y="3886200"/>
              <a:ext cx="2057400" cy="506412"/>
            </p:xfrm>
            <a:graphic>
              <a:graphicData uri="http://schemas.openxmlformats.org/presentationml/2006/ole">
                <mc:AlternateContent xmlns:mc="http://schemas.openxmlformats.org/markup-compatibility/2006">
                  <mc:Choice xmlns:v="urn:schemas-microsoft-com:vml" Requires="v">
                    <p:oleObj spid="_x0000_s29716" name="Equation" r:id="rId15" imgW="1028520" imgH="253800" progId="Equation.DSMT4">
                      <p:embed/>
                    </p:oleObj>
                  </mc:Choice>
                  <mc:Fallback>
                    <p:oleObj name="Equation" r:id="rId15" imgW="1028520" imgH="253800" progId="Equation.DSMT4">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00400" y="3886200"/>
                            <a:ext cx="2057400"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3577" name="Connettore 2 41"/>
              <p:cNvCxnSpPr>
                <a:cxnSpLocks noChangeShapeType="1"/>
              </p:cNvCxnSpPr>
              <p:nvPr/>
            </p:nvCxnSpPr>
            <p:spPr bwMode="auto">
              <a:xfrm>
                <a:off x="4114800" y="3960812"/>
                <a:ext cx="228600" cy="1588"/>
              </a:xfrm>
              <a:prstGeom prst="straightConnector1">
                <a:avLst/>
              </a:prstGeom>
              <a:noFill/>
              <a:ln w="9525" algn="ctr">
                <a:solidFill>
                  <a:schemeClr val="tx1"/>
                </a:solidFill>
                <a:round/>
                <a:headEnd/>
                <a:tailEnd type="arrow" w="med" len="med"/>
              </a:ln>
            </p:spPr>
          </p:cxnSp>
        </p:grpSp>
        <p:graphicFrame>
          <p:nvGraphicFramePr>
            <p:cNvPr id="23560" name="Object 12"/>
            <p:cNvGraphicFramePr>
              <a:graphicFrameLocks noChangeAspect="1"/>
            </p:cNvGraphicFramePr>
            <p:nvPr/>
          </p:nvGraphicFramePr>
          <p:xfrm>
            <a:off x="5272087" y="3810000"/>
            <a:ext cx="3871913" cy="741362"/>
          </p:xfrm>
          <a:graphic>
            <a:graphicData uri="http://schemas.openxmlformats.org/presentationml/2006/ole">
              <mc:AlternateContent xmlns:mc="http://schemas.openxmlformats.org/markup-compatibility/2006">
                <mc:Choice xmlns:v="urn:schemas-microsoft-com:vml" Requires="v">
                  <p:oleObj spid="_x0000_s29717" name="Equation" r:id="rId17" imgW="2057400" imgH="393480" progId="Equation.DSMT4">
                    <p:embed/>
                  </p:oleObj>
                </mc:Choice>
                <mc:Fallback>
                  <p:oleObj name="Equation" r:id="rId17" imgW="2057400" imgH="393480" progId="Equation.DSMT4">
                    <p:embed/>
                    <p:pic>
                      <p:nvPicPr>
                        <p:cNvPr id="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72087" y="3810000"/>
                          <a:ext cx="3871913" cy="7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3562" name="Object 15"/>
          <p:cNvGraphicFramePr>
            <a:graphicFrameLocks noChangeAspect="1"/>
          </p:cNvGraphicFramePr>
          <p:nvPr/>
        </p:nvGraphicFramePr>
        <p:xfrm>
          <a:off x="0" y="6070600"/>
          <a:ext cx="1978025" cy="787400"/>
        </p:xfrm>
        <a:graphic>
          <a:graphicData uri="http://schemas.openxmlformats.org/presentationml/2006/ole">
            <mc:AlternateContent xmlns:mc="http://schemas.openxmlformats.org/markup-compatibility/2006">
              <mc:Choice xmlns:v="urn:schemas-microsoft-com:vml" Requires="v">
                <p:oleObj spid="_x0000_s29718" name="Equation" r:id="rId19" imgW="990360" imgH="393480" progId="Equation.DSMT4">
                  <p:embed/>
                </p:oleObj>
              </mc:Choice>
              <mc:Fallback>
                <p:oleObj name="Equation" r:id="rId19" imgW="990360" imgH="393480" progId="Equation.DSMT4">
                  <p:embed/>
                  <p:pic>
                    <p:nvPicPr>
                      <p:cNvPr id="0"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6070600"/>
                        <a:ext cx="1978025"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63" name="Object 16"/>
          <p:cNvGraphicFramePr>
            <a:graphicFrameLocks noChangeAspect="1"/>
          </p:cNvGraphicFramePr>
          <p:nvPr/>
        </p:nvGraphicFramePr>
        <p:xfrm>
          <a:off x="304800" y="5410200"/>
          <a:ext cx="1276350" cy="720725"/>
        </p:xfrm>
        <a:graphic>
          <a:graphicData uri="http://schemas.openxmlformats.org/presentationml/2006/ole">
            <mc:AlternateContent xmlns:mc="http://schemas.openxmlformats.org/markup-compatibility/2006">
              <mc:Choice xmlns:v="urn:schemas-microsoft-com:vml" Requires="v">
                <p:oleObj spid="_x0000_s29719" name="Equation" r:id="rId21" imgW="698400" imgH="393480" progId="Equation.DSMT4">
                  <p:embed/>
                </p:oleObj>
              </mc:Choice>
              <mc:Fallback>
                <p:oleObj name="Equation" r:id="rId21" imgW="698400" imgH="393480" progId="Equation.DSMT4">
                  <p:embed/>
                  <p:pic>
                    <p:nvPicPr>
                      <p:cNvPr id="0" name="Object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4800" y="5410200"/>
                        <a:ext cx="127635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uppo 65"/>
          <p:cNvGrpSpPr>
            <a:grpSpLocks/>
          </p:cNvGrpSpPr>
          <p:nvPr/>
        </p:nvGrpSpPr>
        <p:grpSpPr bwMode="auto">
          <a:xfrm>
            <a:off x="2286000" y="5486400"/>
            <a:ext cx="2392363" cy="990600"/>
            <a:chOff x="3200400" y="5486400"/>
            <a:chExt cx="2392362" cy="990600"/>
          </a:xfrm>
        </p:grpSpPr>
        <p:graphicFrame>
          <p:nvGraphicFramePr>
            <p:cNvPr id="23564" name="Object 14"/>
            <p:cNvGraphicFramePr>
              <a:graphicFrameLocks noChangeAspect="1"/>
            </p:cNvGraphicFramePr>
            <p:nvPr/>
          </p:nvGraphicFramePr>
          <p:xfrm>
            <a:off x="3352800" y="5562600"/>
            <a:ext cx="2239962" cy="812800"/>
          </p:xfrm>
          <a:graphic>
            <a:graphicData uri="http://schemas.openxmlformats.org/presentationml/2006/ole">
              <mc:AlternateContent xmlns:mc="http://schemas.openxmlformats.org/markup-compatibility/2006">
                <mc:Choice xmlns:v="urn:schemas-microsoft-com:vml" Requires="v">
                  <p:oleObj spid="_x0000_s29720" name="Equazione" r:id="rId23" imgW="1041120" imgH="419040" progId="Equation.3">
                    <p:embed/>
                  </p:oleObj>
                </mc:Choice>
                <mc:Fallback>
                  <p:oleObj name="Equazione" r:id="rId23" imgW="1041120" imgH="419040" progId="Equation.3">
                    <p:embed/>
                    <p:pic>
                      <p:nvPicPr>
                        <p:cNvPr id="0" name="Picture 1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52800" y="5562600"/>
                          <a:ext cx="2239962"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75" name="Rettangolo 62"/>
            <p:cNvSpPr>
              <a:spLocks noChangeArrowheads="1"/>
            </p:cNvSpPr>
            <p:nvPr/>
          </p:nvSpPr>
          <p:spPr bwMode="auto">
            <a:xfrm>
              <a:off x="3200400" y="5486400"/>
              <a:ext cx="2362200" cy="990600"/>
            </a:xfrm>
            <a:prstGeom prst="rect">
              <a:avLst/>
            </a:prstGeom>
            <a:noFill/>
            <a:ln w="9525" algn="ctr">
              <a:solidFill>
                <a:srgbClr val="FF0000"/>
              </a:solidFill>
              <a:round/>
              <a:headEnd/>
              <a:tailEnd/>
            </a:ln>
          </p:spPr>
          <p:txBody>
            <a:bodyPr wrap="none" anchor="ctr"/>
            <a:lstStyle/>
            <a:p>
              <a:endParaRPr lang="it-IT"/>
            </a:p>
          </p:txBody>
        </p:sp>
      </p:grpSp>
      <p:graphicFrame>
        <p:nvGraphicFramePr>
          <p:cNvPr id="23565" name="Object 18"/>
          <p:cNvGraphicFramePr>
            <a:graphicFrameLocks noChangeAspect="1"/>
          </p:cNvGraphicFramePr>
          <p:nvPr/>
        </p:nvGraphicFramePr>
        <p:xfrm>
          <a:off x="6183313" y="5334000"/>
          <a:ext cx="1393825" cy="763588"/>
        </p:xfrm>
        <a:graphic>
          <a:graphicData uri="http://schemas.openxmlformats.org/presentationml/2006/ole">
            <mc:AlternateContent xmlns:mc="http://schemas.openxmlformats.org/markup-compatibility/2006">
              <mc:Choice xmlns:v="urn:schemas-microsoft-com:vml" Requires="v">
                <p:oleObj spid="_x0000_s29721" name="Equazione" r:id="rId25" imgW="647640" imgH="393480" progId="Equation.3">
                  <p:embed/>
                </p:oleObj>
              </mc:Choice>
              <mc:Fallback>
                <p:oleObj name="Equazione" r:id="rId25" imgW="647640" imgH="393480" progId="Equation.3">
                  <p:embed/>
                  <p:pic>
                    <p:nvPicPr>
                      <p:cNvPr id="0" name="Object 1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183313" y="5334000"/>
                        <a:ext cx="1393825"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66" name="Object 19"/>
          <p:cNvGraphicFramePr>
            <a:graphicFrameLocks noChangeAspect="1"/>
          </p:cNvGraphicFramePr>
          <p:nvPr/>
        </p:nvGraphicFramePr>
        <p:xfrm>
          <a:off x="4800600" y="6096000"/>
          <a:ext cx="4157663" cy="558800"/>
        </p:xfrm>
        <a:graphic>
          <a:graphicData uri="http://schemas.openxmlformats.org/presentationml/2006/ole">
            <mc:AlternateContent xmlns:mc="http://schemas.openxmlformats.org/markup-compatibility/2006">
              <mc:Choice xmlns:v="urn:schemas-microsoft-com:vml" Requires="v">
                <p:oleObj spid="_x0000_s29722" name="Equation" r:id="rId27" imgW="1320480" imgH="177480" progId="Equation.DSMT4">
                  <p:embed/>
                </p:oleObj>
              </mc:Choice>
              <mc:Fallback>
                <p:oleObj name="Equation" r:id="rId27" imgW="1320480" imgH="177480" progId="Equation.DSMT4">
                  <p:embed/>
                  <p:pic>
                    <p:nvPicPr>
                      <p:cNvPr id="0" name="Object 1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00600" y="6096000"/>
                        <a:ext cx="4157663"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7" name="Object 8"/>
          <p:cNvGraphicFramePr>
            <a:graphicFrameLocks noChangeAspect="1"/>
          </p:cNvGraphicFramePr>
          <p:nvPr/>
        </p:nvGraphicFramePr>
        <p:xfrm>
          <a:off x="4038600" y="2971800"/>
          <a:ext cx="4894262" cy="590550"/>
        </p:xfrm>
        <a:graphic>
          <a:graphicData uri="http://schemas.openxmlformats.org/presentationml/2006/ole">
            <mc:AlternateContent xmlns:mc="http://schemas.openxmlformats.org/markup-compatibility/2006">
              <mc:Choice xmlns:v="urn:schemas-microsoft-com:vml" Requires="v">
                <p:oleObj spid="_x0000_s29723" name="Equation" r:id="rId29" imgW="2273040" imgH="304560" progId="Equation.DSMT4">
                  <p:embed/>
                </p:oleObj>
              </mc:Choice>
              <mc:Fallback>
                <p:oleObj name="Equation" r:id="rId29" imgW="2273040" imgH="304560" progId="Equation.DSMT4">
                  <p:embed/>
                  <p:pic>
                    <p:nvPicPr>
                      <p:cNvPr id="0" name="Object 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38600" y="2971800"/>
                        <a:ext cx="4894262"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52"/>
          <p:cNvSpPr>
            <a:spLocks noGrp="1" noChangeArrowheads="1"/>
          </p:cNvSpPr>
          <p:nvPr>
            <p:ph type="title"/>
          </p:nvPr>
        </p:nvSpPr>
        <p:spPr>
          <a:xfrm>
            <a:off x="685800" y="274638"/>
            <a:ext cx="8229600" cy="1143000"/>
          </a:xfrm>
        </p:spPr>
        <p:txBody>
          <a:bodyPr>
            <a:normAutofit fontScale="90000"/>
          </a:bodyPr>
          <a:lstStyle/>
          <a:p>
            <a:pPr eaLnBrk="1" hangingPunct="1"/>
            <a:r>
              <a:rPr lang="it-IT" sz="4000" smtClean="0"/>
              <a:t>Onde </a:t>
            </a:r>
            <a:br>
              <a:rPr lang="it-IT" sz="4000" smtClean="0"/>
            </a:br>
            <a:r>
              <a:rPr lang="it-IT" sz="4000" smtClean="0"/>
              <a:t>Elettromagnetiche</a:t>
            </a:r>
            <a:br>
              <a:rPr lang="it-IT" sz="4000" smtClean="0"/>
            </a:br>
            <a:r>
              <a:rPr lang="it-IT" sz="4000" smtClean="0"/>
              <a:t>e Luce</a:t>
            </a:r>
          </a:p>
        </p:txBody>
      </p:sp>
      <p:sp>
        <p:nvSpPr>
          <p:cNvPr id="24579" name="Segnaposto numero diapositiva 4"/>
          <p:cNvSpPr>
            <a:spLocks noGrp="1"/>
          </p:cNvSpPr>
          <p:nvPr>
            <p:ph type="sldNum" sz="quarter" idx="12"/>
          </p:nvPr>
        </p:nvSpPr>
        <p:spPr>
          <a:noFill/>
        </p:spPr>
        <p:txBody>
          <a:bodyPr/>
          <a:lstStyle/>
          <a:p>
            <a:fld id="{EA2385B5-BE1E-42B2-B267-869AB6DE51CD}" type="slidenum">
              <a:rPr lang="en-US" smtClean="0">
                <a:latin typeface="Arial" pitchFamily="34" charset="0"/>
              </a:rPr>
              <a:pPr/>
              <a:t>14</a:t>
            </a:fld>
            <a:endParaRPr lang="en-US" smtClean="0">
              <a:latin typeface="Arial" pitchFamily="34" charset="0"/>
            </a:endParaRPr>
          </a:p>
        </p:txBody>
      </p:sp>
      <p:grpSp>
        <p:nvGrpSpPr>
          <p:cNvPr id="2" name="Group 64"/>
          <p:cNvGrpSpPr>
            <a:grpSpLocks/>
          </p:cNvGrpSpPr>
          <p:nvPr/>
        </p:nvGrpSpPr>
        <p:grpSpPr bwMode="auto">
          <a:xfrm>
            <a:off x="4724400" y="3276600"/>
            <a:ext cx="4352925" cy="3581400"/>
            <a:chOff x="2976" y="2064"/>
            <a:chExt cx="2742" cy="2256"/>
          </a:xfrm>
        </p:grpSpPr>
        <p:pic>
          <p:nvPicPr>
            <p:cNvPr id="24590" name="Picture 61" descr="diff_04"/>
            <p:cNvPicPr>
              <a:picLocks noChangeAspect="1" noChangeArrowheads="1"/>
            </p:cNvPicPr>
            <p:nvPr/>
          </p:nvPicPr>
          <p:blipFill>
            <a:blip r:embed="rId4" cstate="print"/>
            <a:srcRect/>
            <a:stretch>
              <a:fillRect/>
            </a:stretch>
          </p:blipFill>
          <p:spPr bwMode="auto">
            <a:xfrm rot="10800000">
              <a:off x="2976" y="2106"/>
              <a:ext cx="2742" cy="2214"/>
            </a:xfrm>
            <a:prstGeom prst="rect">
              <a:avLst/>
            </a:prstGeom>
            <a:noFill/>
            <a:ln w="9525">
              <a:noFill/>
              <a:miter lim="800000"/>
              <a:headEnd/>
              <a:tailEnd/>
            </a:ln>
          </p:spPr>
        </p:pic>
        <p:sp>
          <p:nvSpPr>
            <p:cNvPr id="24591" name="Rectangle 63"/>
            <p:cNvSpPr>
              <a:spLocks noChangeArrowheads="1"/>
            </p:cNvSpPr>
            <p:nvPr/>
          </p:nvSpPr>
          <p:spPr bwMode="auto">
            <a:xfrm>
              <a:off x="2976" y="2064"/>
              <a:ext cx="576" cy="2256"/>
            </a:xfrm>
            <a:prstGeom prst="rect">
              <a:avLst/>
            </a:prstGeom>
            <a:solidFill>
              <a:schemeClr val="bg1"/>
            </a:solidFill>
            <a:ln w="9525">
              <a:noFill/>
              <a:miter lim="800000"/>
              <a:headEnd/>
              <a:tailEnd/>
            </a:ln>
          </p:spPr>
          <p:txBody>
            <a:bodyPr wrap="none" anchor="ctr"/>
            <a:lstStyle/>
            <a:p>
              <a:endParaRPr lang="it-IT"/>
            </a:p>
          </p:txBody>
        </p:sp>
      </p:grpSp>
      <p:pic>
        <p:nvPicPr>
          <p:cNvPr id="24581" name="Picture 54" descr="cem05"/>
          <p:cNvPicPr>
            <a:picLocks noChangeAspect="1" noChangeArrowheads="1"/>
          </p:cNvPicPr>
          <p:nvPr/>
        </p:nvPicPr>
        <p:blipFill>
          <a:blip r:embed="rId5" cstate="print"/>
          <a:srcRect/>
          <a:stretch>
            <a:fillRect/>
          </a:stretch>
        </p:blipFill>
        <p:spPr bwMode="auto">
          <a:xfrm>
            <a:off x="1752600" y="76200"/>
            <a:ext cx="5486400" cy="2943225"/>
          </a:xfrm>
          <a:prstGeom prst="rect">
            <a:avLst/>
          </a:prstGeom>
          <a:noFill/>
          <a:ln w="9525">
            <a:noFill/>
            <a:miter lim="800000"/>
            <a:headEnd/>
            <a:tailEnd/>
          </a:ln>
        </p:spPr>
      </p:pic>
      <p:graphicFrame>
        <p:nvGraphicFramePr>
          <p:cNvPr id="24578" name="Object 49"/>
          <p:cNvGraphicFramePr>
            <a:graphicFrameLocks noChangeAspect="1"/>
          </p:cNvGraphicFramePr>
          <p:nvPr/>
        </p:nvGraphicFramePr>
        <p:xfrm>
          <a:off x="1752600" y="4235450"/>
          <a:ext cx="3581400" cy="1327150"/>
        </p:xfrm>
        <a:graphic>
          <a:graphicData uri="http://schemas.openxmlformats.org/presentationml/2006/ole">
            <mc:AlternateContent xmlns:mc="http://schemas.openxmlformats.org/markup-compatibility/2006">
              <mc:Choice xmlns:v="urn:schemas-microsoft-com:vml" Requires="v">
                <p:oleObj spid="_x0000_s30723" name="Equation" r:id="rId6" imgW="1130040" imgH="419040" progId="Equation.3">
                  <p:embed/>
                </p:oleObj>
              </mc:Choice>
              <mc:Fallback>
                <p:oleObj name="Equation" r:id="rId6" imgW="1130040" imgH="419040" progId="Equation.3">
                  <p:embed/>
                  <p:pic>
                    <p:nvPicPr>
                      <p:cNvPr id="0" name="Object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4235450"/>
                        <a:ext cx="3581400" cy="1327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2" name="Text Box 50"/>
          <p:cNvSpPr txBox="1">
            <a:spLocks noChangeArrowheads="1"/>
          </p:cNvSpPr>
          <p:nvPr/>
        </p:nvSpPr>
        <p:spPr bwMode="auto">
          <a:xfrm>
            <a:off x="76200" y="4038600"/>
            <a:ext cx="3754438" cy="457200"/>
          </a:xfrm>
          <a:prstGeom prst="rect">
            <a:avLst/>
          </a:prstGeom>
          <a:noFill/>
          <a:ln w="9525">
            <a:noFill/>
            <a:miter lim="800000"/>
            <a:headEnd/>
            <a:tailEnd/>
          </a:ln>
        </p:spPr>
        <p:txBody>
          <a:bodyPr>
            <a:spAutoFit/>
          </a:bodyPr>
          <a:lstStyle/>
          <a:p>
            <a:pPr algn="l" eaLnBrk="0" hangingPunct="0"/>
            <a:r>
              <a:rPr lang="it-IT" sz="2400">
                <a:solidFill>
                  <a:srgbClr val="000000"/>
                </a:solidFill>
                <a:latin typeface="Times New Roman" pitchFamily="18" charset="0"/>
              </a:rPr>
              <a:t>Onde Hertziane (1887) </a:t>
            </a:r>
            <a:endParaRPr lang="en-US" sz="2400">
              <a:solidFill>
                <a:srgbClr val="000000"/>
              </a:solidFill>
              <a:latin typeface="Times New Roman" pitchFamily="18" charset="0"/>
            </a:endParaRPr>
          </a:p>
        </p:txBody>
      </p:sp>
      <p:pic>
        <p:nvPicPr>
          <p:cNvPr id="24583" name="Picture 51" descr="hertz_foto"/>
          <p:cNvPicPr>
            <a:picLocks noChangeAspect="1" noChangeArrowheads="1"/>
          </p:cNvPicPr>
          <p:nvPr/>
        </p:nvPicPr>
        <p:blipFill>
          <a:blip r:embed="rId8" cstate="print"/>
          <a:srcRect/>
          <a:stretch>
            <a:fillRect/>
          </a:stretch>
        </p:blipFill>
        <p:spPr bwMode="auto">
          <a:xfrm>
            <a:off x="7237413" y="-6350"/>
            <a:ext cx="1889125" cy="2505075"/>
          </a:xfrm>
          <a:prstGeom prst="rect">
            <a:avLst/>
          </a:prstGeom>
          <a:noFill/>
          <a:ln w="9525">
            <a:noFill/>
            <a:miter lim="800000"/>
            <a:headEnd/>
            <a:tailEnd/>
          </a:ln>
        </p:spPr>
      </p:pic>
      <p:pic>
        <p:nvPicPr>
          <p:cNvPr id="24585" name="Picture 53" descr="contour"/>
          <p:cNvPicPr>
            <a:picLocks noChangeAspect="1" noChangeArrowheads="1"/>
          </p:cNvPicPr>
          <p:nvPr/>
        </p:nvPicPr>
        <p:blipFill>
          <a:blip r:embed="rId9" cstate="print"/>
          <a:srcRect/>
          <a:stretch>
            <a:fillRect/>
          </a:stretch>
        </p:blipFill>
        <p:spPr bwMode="auto">
          <a:xfrm>
            <a:off x="0" y="0"/>
            <a:ext cx="2590800" cy="2590800"/>
          </a:xfrm>
          <a:prstGeom prst="rect">
            <a:avLst/>
          </a:prstGeom>
          <a:noFill/>
          <a:ln w="9525">
            <a:noFill/>
            <a:miter lim="800000"/>
            <a:headEnd/>
            <a:tailEnd/>
          </a:ln>
        </p:spPr>
      </p:pic>
      <p:pic>
        <p:nvPicPr>
          <p:cNvPr id="24586" name="Picture 55" descr="marconi"/>
          <p:cNvPicPr>
            <a:picLocks noChangeAspect="1" noChangeArrowheads="1"/>
          </p:cNvPicPr>
          <p:nvPr/>
        </p:nvPicPr>
        <p:blipFill>
          <a:blip r:embed="rId10" cstate="print"/>
          <a:srcRect/>
          <a:stretch>
            <a:fillRect/>
          </a:stretch>
        </p:blipFill>
        <p:spPr bwMode="auto">
          <a:xfrm>
            <a:off x="0" y="4572000"/>
            <a:ext cx="1620838" cy="2286000"/>
          </a:xfrm>
          <a:prstGeom prst="rect">
            <a:avLst/>
          </a:prstGeom>
          <a:noFill/>
          <a:ln w="9525">
            <a:noFill/>
            <a:miter lim="800000"/>
            <a:headEnd/>
            <a:tailEnd/>
          </a:ln>
        </p:spPr>
      </p:pic>
      <p:sp>
        <p:nvSpPr>
          <p:cNvPr id="24587" name="Text Box 56"/>
          <p:cNvSpPr txBox="1">
            <a:spLocks noChangeArrowheads="1"/>
          </p:cNvSpPr>
          <p:nvPr/>
        </p:nvSpPr>
        <p:spPr bwMode="auto">
          <a:xfrm>
            <a:off x="1885950" y="5562600"/>
            <a:ext cx="3448050" cy="641350"/>
          </a:xfrm>
          <a:prstGeom prst="rect">
            <a:avLst/>
          </a:prstGeom>
          <a:noFill/>
          <a:ln w="9525">
            <a:noFill/>
            <a:miter lim="800000"/>
            <a:headEnd/>
            <a:tailEnd/>
          </a:ln>
        </p:spPr>
        <p:txBody>
          <a:bodyPr wrap="none">
            <a:spAutoFit/>
          </a:bodyPr>
          <a:lstStyle/>
          <a:p>
            <a:r>
              <a:rPr lang="it-IT"/>
              <a:t>NON INVARIANTE SOTTO </a:t>
            </a:r>
          </a:p>
          <a:p>
            <a:r>
              <a:rPr lang="it-IT"/>
              <a:t>TRASFORMAZIONI DI GALILEI</a:t>
            </a:r>
          </a:p>
        </p:txBody>
      </p:sp>
      <p:pic>
        <p:nvPicPr>
          <p:cNvPr id="24588" name="Picture 65" descr="doppiafen"/>
          <p:cNvPicPr>
            <a:picLocks noChangeAspect="1" noChangeArrowheads="1"/>
          </p:cNvPicPr>
          <p:nvPr/>
        </p:nvPicPr>
        <p:blipFill>
          <a:blip r:embed="rId11" cstate="print"/>
          <a:srcRect/>
          <a:stretch>
            <a:fillRect/>
          </a:stretch>
        </p:blipFill>
        <p:spPr bwMode="auto">
          <a:xfrm>
            <a:off x="0" y="2438400"/>
            <a:ext cx="3111500" cy="1711325"/>
          </a:xfrm>
          <a:prstGeom prst="rect">
            <a:avLst/>
          </a:prstGeom>
          <a:noFill/>
          <a:ln w="9525">
            <a:noFill/>
            <a:miter lim="800000"/>
            <a:headEnd/>
            <a:tailEnd/>
          </a:ln>
        </p:spPr>
      </p:pic>
      <p:pic>
        <p:nvPicPr>
          <p:cNvPr id="24589" name="Picture 66" descr="sapone"/>
          <p:cNvPicPr>
            <a:picLocks noChangeAspect="1" noChangeArrowheads="1"/>
          </p:cNvPicPr>
          <p:nvPr/>
        </p:nvPicPr>
        <p:blipFill>
          <a:blip r:embed="rId12" cstate="print"/>
          <a:srcRect/>
          <a:stretch>
            <a:fillRect/>
          </a:stretch>
        </p:blipFill>
        <p:spPr bwMode="auto">
          <a:xfrm>
            <a:off x="3352800" y="2667000"/>
            <a:ext cx="2071688"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3" name="Picture 38" descr="fig5@cap33"/>
          <p:cNvPicPr>
            <a:picLocks noChangeAspect="1" noChangeArrowheads="1"/>
          </p:cNvPicPr>
          <p:nvPr/>
        </p:nvPicPr>
        <p:blipFill>
          <a:blip r:embed="rId4" cstate="print"/>
          <a:srcRect l="8791" r="2563"/>
          <a:stretch>
            <a:fillRect/>
          </a:stretch>
        </p:blipFill>
        <p:spPr bwMode="auto">
          <a:xfrm>
            <a:off x="0" y="914400"/>
            <a:ext cx="4419600" cy="3422650"/>
          </a:xfrm>
          <a:prstGeom prst="rect">
            <a:avLst/>
          </a:prstGeom>
          <a:noFill/>
          <a:ln w="9525">
            <a:noFill/>
            <a:miter lim="800000"/>
            <a:headEnd/>
            <a:tailEnd/>
          </a:ln>
        </p:spPr>
      </p:pic>
      <p:sp>
        <p:nvSpPr>
          <p:cNvPr id="25614" name="Titolo 1"/>
          <p:cNvSpPr>
            <a:spLocks noGrp="1"/>
          </p:cNvSpPr>
          <p:nvPr>
            <p:ph type="title"/>
          </p:nvPr>
        </p:nvSpPr>
        <p:spPr>
          <a:xfrm>
            <a:off x="0" y="274638"/>
            <a:ext cx="9144000" cy="715962"/>
          </a:xfrm>
        </p:spPr>
        <p:txBody>
          <a:bodyPr/>
          <a:lstStyle/>
          <a:p>
            <a:r>
              <a:rPr lang="it-IT" sz="3600" smtClean="0"/>
              <a:t>Caratteristiche principali delle Onde EM</a:t>
            </a:r>
          </a:p>
        </p:txBody>
      </p:sp>
      <p:sp>
        <p:nvSpPr>
          <p:cNvPr id="25615" name="Segnaposto numero diapositiva 3"/>
          <p:cNvSpPr>
            <a:spLocks noGrp="1"/>
          </p:cNvSpPr>
          <p:nvPr>
            <p:ph type="sldNum" sz="quarter" idx="12"/>
          </p:nvPr>
        </p:nvSpPr>
        <p:spPr>
          <a:noFill/>
        </p:spPr>
        <p:txBody>
          <a:bodyPr/>
          <a:lstStyle/>
          <a:p>
            <a:fld id="{21DF2ED3-CD01-42C4-BB10-8AA5B547AFE7}" type="slidenum">
              <a:rPr lang="en-US" smtClean="0">
                <a:latin typeface="Arial" pitchFamily="34" charset="0"/>
              </a:rPr>
              <a:pPr/>
              <a:t>15</a:t>
            </a:fld>
            <a:endParaRPr lang="en-US" smtClean="0">
              <a:latin typeface="Arial" pitchFamily="34" charset="0"/>
            </a:endParaRPr>
          </a:p>
        </p:txBody>
      </p:sp>
      <p:graphicFrame>
        <p:nvGraphicFramePr>
          <p:cNvPr id="25602" name="Object 2"/>
          <p:cNvGraphicFramePr>
            <a:graphicFrameLocks noChangeAspect="1"/>
          </p:cNvGraphicFramePr>
          <p:nvPr/>
        </p:nvGraphicFramePr>
        <p:xfrm>
          <a:off x="3581400" y="998538"/>
          <a:ext cx="2622550" cy="525462"/>
        </p:xfrm>
        <a:graphic>
          <a:graphicData uri="http://schemas.openxmlformats.org/presentationml/2006/ole">
            <mc:AlternateContent xmlns:mc="http://schemas.openxmlformats.org/markup-compatibility/2006">
              <mc:Choice xmlns:v="urn:schemas-microsoft-com:vml" Requires="v">
                <p:oleObj spid="_x0000_s31757" name="Equation" r:id="rId5" imgW="1257120" imgH="253800" progId="Equation.DSMT4">
                  <p:embed/>
                </p:oleObj>
              </mc:Choice>
              <mc:Fallback>
                <p:oleObj name="Equation" r:id="rId5" imgW="1257120" imgH="2538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998538"/>
                        <a:ext cx="262255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3"/>
          <p:cNvGraphicFramePr>
            <a:graphicFrameLocks noChangeAspect="1"/>
          </p:cNvGraphicFramePr>
          <p:nvPr/>
        </p:nvGraphicFramePr>
        <p:xfrm>
          <a:off x="6319838" y="998538"/>
          <a:ext cx="2595562" cy="525462"/>
        </p:xfrm>
        <a:graphic>
          <a:graphicData uri="http://schemas.openxmlformats.org/presentationml/2006/ole">
            <mc:AlternateContent xmlns:mc="http://schemas.openxmlformats.org/markup-compatibility/2006">
              <mc:Choice xmlns:v="urn:schemas-microsoft-com:vml" Requires="v">
                <p:oleObj spid="_x0000_s31758" name="Equation" r:id="rId7" imgW="1244520" imgH="253800" progId="Equation.DSMT4">
                  <p:embed/>
                </p:oleObj>
              </mc:Choice>
              <mc:Fallback>
                <p:oleObj name="Equation" r:id="rId7" imgW="1244520" imgH="2538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9838" y="998538"/>
                        <a:ext cx="2595562"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4"/>
          <p:cNvGrpSpPr>
            <a:grpSpLocks/>
          </p:cNvGrpSpPr>
          <p:nvPr/>
        </p:nvGrpSpPr>
        <p:grpSpPr bwMode="auto">
          <a:xfrm>
            <a:off x="4935538" y="1828800"/>
            <a:ext cx="3370262" cy="458788"/>
            <a:chOff x="3509" y="1776"/>
            <a:chExt cx="2123" cy="289"/>
          </a:xfrm>
        </p:grpSpPr>
        <p:sp>
          <p:nvSpPr>
            <p:cNvPr id="25628" name="Text Box 22"/>
            <p:cNvSpPr txBox="1">
              <a:spLocks noChangeArrowheads="1"/>
            </p:cNvSpPr>
            <p:nvPr/>
          </p:nvSpPr>
          <p:spPr bwMode="auto">
            <a:xfrm>
              <a:off x="3509" y="1776"/>
              <a:ext cx="1254" cy="250"/>
            </a:xfrm>
            <a:prstGeom prst="rect">
              <a:avLst/>
            </a:prstGeom>
            <a:noFill/>
            <a:ln w="9525">
              <a:noFill/>
              <a:miter lim="800000"/>
              <a:headEnd/>
              <a:tailEnd/>
            </a:ln>
          </p:spPr>
          <p:txBody>
            <a:bodyPr wrap="none">
              <a:spAutoFit/>
            </a:bodyPr>
            <a:lstStyle/>
            <a:p>
              <a:r>
                <a:rPr lang="en-US"/>
                <a:t>Numero d’onda:</a:t>
              </a:r>
            </a:p>
          </p:txBody>
        </p:sp>
        <p:graphicFrame>
          <p:nvGraphicFramePr>
            <p:cNvPr id="25604" name="Object 5"/>
            <p:cNvGraphicFramePr>
              <a:graphicFrameLocks noChangeAspect="1"/>
            </p:cNvGraphicFramePr>
            <p:nvPr/>
          </p:nvGraphicFramePr>
          <p:xfrm>
            <a:off x="4782" y="1834"/>
            <a:ext cx="850" cy="231"/>
          </p:xfrm>
          <a:graphic>
            <a:graphicData uri="http://schemas.openxmlformats.org/presentationml/2006/ole">
              <mc:AlternateContent xmlns:mc="http://schemas.openxmlformats.org/markup-compatibility/2006">
                <mc:Choice xmlns:v="urn:schemas-microsoft-com:vml" Requires="v">
                  <p:oleObj spid="_x0000_s31759" name="Equation" r:id="rId9" imgW="647640" imgH="177480" progId="Equation.DSMT4">
                    <p:embed/>
                  </p:oleObj>
                </mc:Choice>
                <mc:Fallback>
                  <p:oleObj name="Equation" r:id="rId9" imgW="647640" imgH="17748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2" y="1834"/>
                          <a:ext cx="850" cy="2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43"/>
          <p:cNvGrpSpPr>
            <a:grpSpLocks/>
          </p:cNvGrpSpPr>
          <p:nvPr/>
        </p:nvGrpSpPr>
        <p:grpSpPr bwMode="auto">
          <a:xfrm>
            <a:off x="4876800" y="2362200"/>
            <a:ext cx="3935413" cy="407988"/>
            <a:chOff x="3081" y="2271"/>
            <a:chExt cx="2479" cy="257"/>
          </a:xfrm>
        </p:grpSpPr>
        <p:sp>
          <p:nvSpPr>
            <p:cNvPr id="25627" name="Text Box 24"/>
            <p:cNvSpPr txBox="1">
              <a:spLocks noChangeArrowheads="1"/>
            </p:cNvSpPr>
            <p:nvPr/>
          </p:nvSpPr>
          <p:spPr bwMode="auto">
            <a:xfrm>
              <a:off x="3081" y="2271"/>
              <a:ext cx="1592" cy="250"/>
            </a:xfrm>
            <a:prstGeom prst="rect">
              <a:avLst/>
            </a:prstGeom>
            <a:noFill/>
            <a:ln w="9525">
              <a:noFill/>
              <a:miter lim="800000"/>
              <a:headEnd/>
              <a:tailEnd/>
            </a:ln>
          </p:spPr>
          <p:txBody>
            <a:bodyPr wrap="none">
              <a:spAutoFit/>
            </a:bodyPr>
            <a:lstStyle/>
            <a:p>
              <a:r>
                <a:rPr lang="en-US"/>
                <a:t>Frequenza angolare:</a:t>
              </a:r>
            </a:p>
          </p:txBody>
        </p:sp>
        <p:graphicFrame>
          <p:nvGraphicFramePr>
            <p:cNvPr id="25605" name="Object 6"/>
            <p:cNvGraphicFramePr>
              <a:graphicFrameLocks noChangeAspect="1"/>
            </p:cNvGraphicFramePr>
            <p:nvPr/>
          </p:nvGraphicFramePr>
          <p:xfrm>
            <a:off x="4676" y="2296"/>
            <a:ext cx="884" cy="232"/>
          </p:xfrm>
          <a:graphic>
            <a:graphicData uri="http://schemas.openxmlformats.org/presentationml/2006/ole">
              <mc:AlternateContent xmlns:mc="http://schemas.openxmlformats.org/markup-compatibility/2006">
                <mc:Choice xmlns:v="urn:schemas-microsoft-com:vml" Requires="v">
                  <p:oleObj spid="_x0000_s31760" name="Equation" r:id="rId11" imgW="672840" imgH="177480" progId="Equation.DSMT4">
                    <p:embed/>
                  </p:oleObj>
                </mc:Choice>
                <mc:Fallback>
                  <p:oleObj name="Equation" r:id="rId11" imgW="672840" imgH="17748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6" y="2296"/>
                          <a:ext cx="884" cy="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uppo 26"/>
          <p:cNvGrpSpPr>
            <a:grpSpLocks/>
          </p:cNvGrpSpPr>
          <p:nvPr/>
        </p:nvGrpSpPr>
        <p:grpSpPr bwMode="auto">
          <a:xfrm>
            <a:off x="5181600" y="2895600"/>
            <a:ext cx="3608388" cy="590550"/>
            <a:chOff x="5181600" y="4114800"/>
            <a:chExt cx="3608855" cy="590550"/>
          </a:xfrm>
        </p:grpSpPr>
        <p:graphicFrame>
          <p:nvGraphicFramePr>
            <p:cNvPr id="25606" name="Object 7"/>
            <p:cNvGraphicFramePr>
              <a:graphicFrameLocks noChangeAspect="1"/>
            </p:cNvGraphicFramePr>
            <p:nvPr/>
          </p:nvGraphicFramePr>
          <p:xfrm>
            <a:off x="5181600" y="4114800"/>
            <a:ext cx="1093788" cy="590550"/>
          </p:xfrm>
          <a:graphic>
            <a:graphicData uri="http://schemas.openxmlformats.org/presentationml/2006/ole">
              <mc:AlternateContent xmlns:mc="http://schemas.openxmlformats.org/markup-compatibility/2006">
                <mc:Choice xmlns:v="urn:schemas-microsoft-com:vml" Requires="v">
                  <p:oleObj spid="_x0000_s31761" name="Equazione" r:id="rId13" imgW="507960" imgH="304560" progId="Equation.3">
                    <p:embed/>
                  </p:oleObj>
                </mc:Choice>
                <mc:Fallback>
                  <p:oleObj name="Equazione" r:id="rId13" imgW="507960" imgH="30456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1600" y="4114800"/>
                          <a:ext cx="1093788"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26" name="CasellaDiTesto 23"/>
            <p:cNvSpPr txBox="1">
              <a:spLocks noChangeArrowheads="1"/>
            </p:cNvSpPr>
            <p:nvPr/>
          </p:nvSpPr>
          <p:spPr bwMode="auto">
            <a:xfrm>
              <a:off x="6477000" y="4191000"/>
              <a:ext cx="2313455" cy="369332"/>
            </a:xfrm>
            <a:prstGeom prst="rect">
              <a:avLst/>
            </a:prstGeom>
            <a:noFill/>
            <a:ln w="9525">
              <a:noFill/>
              <a:miter lim="800000"/>
              <a:headEnd/>
              <a:tailEnd/>
            </a:ln>
          </p:spPr>
          <p:txBody>
            <a:bodyPr wrap="none">
              <a:spAutoFit/>
            </a:bodyPr>
            <a:lstStyle/>
            <a:p>
              <a:r>
                <a:rPr lang="it-IT"/>
                <a:t>Legge di dispersione</a:t>
              </a:r>
            </a:p>
          </p:txBody>
        </p:sp>
      </p:grpSp>
      <p:sp>
        <p:nvSpPr>
          <p:cNvPr id="25619" name="CasellaDiTesto 24"/>
          <p:cNvSpPr txBox="1">
            <a:spLocks noChangeArrowheads="1"/>
          </p:cNvSpPr>
          <p:nvPr/>
        </p:nvSpPr>
        <p:spPr bwMode="auto">
          <a:xfrm>
            <a:off x="2475810" y="1676400"/>
            <a:ext cx="2172390" cy="646331"/>
          </a:xfrm>
          <a:prstGeom prst="rect">
            <a:avLst/>
          </a:prstGeom>
          <a:noFill/>
          <a:ln w="9525">
            <a:noFill/>
            <a:miter lim="800000"/>
            <a:headEnd/>
            <a:tailEnd/>
          </a:ln>
        </p:spPr>
        <p:txBody>
          <a:bodyPr wrap="none">
            <a:spAutoFit/>
          </a:bodyPr>
          <a:lstStyle/>
          <a:p>
            <a:r>
              <a:rPr lang="it-IT" dirty="0"/>
              <a:t>Onde </a:t>
            </a:r>
            <a:r>
              <a:rPr lang="it-IT" dirty="0" smtClean="0"/>
              <a:t>trasversali</a:t>
            </a:r>
          </a:p>
          <a:p>
            <a:r>
              <a:rPr lang="it-IT" dirty="0" smtClean="0"/>
              <a:t>POLARIZZAZIONE</a:t>
            </a:r>
            <a:endParaRPr lang="it-IT" dirty="0"/>
          </a:p>
        </p:txBody>
      </p:sp>
      <p:graphicFrame>
        <p:nvGraphicFramePr>
          <p:cNvPr id="25607" name="Object 7"/>
          <p:cNvGraphicFramePr>
            <a:graphicFrameLocks noChangeAspect="1"/>
          </p:cNvGraphicFramePr>
          <p:nvPr/>
        </p:nvGraphicFramePr>
        <p:xfrm>
          <a:off x="5791200" y="1371600"/>
          <a:ext cx="1393825" cy="442913"/>
        </p:xfrm>
        <a:graphic>
          <a:graphicData uri="http://schemas.openxmlformats.org/presentationml/2006/ole">
            <mc:AlternateContent xmlns:mc="http://schemas.openxmlformats.org/markup-compatibility/2006">
              <mc:Choice xmlns:v="urn:schemas-microsoft-com:vml" Requires="v">
                <p:oleObj spid="_x0000_s31762" name="Equazione" r:id="rId15" imgW="647640" imgH="228600" progId="Equation.3">
                  <p:embed/>
                </p:oleObj>
              </mc:Choice>
              <mc:Fallback>
                <p:oleObj name="Equazione" r:id="rId15" imgW="647640" imgH="228600" progId="Equation.3">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91200" y="1371600"/>
                        <a:ext cx="1393825"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8" name="Object 9"/>
          <p:cNvGraphicFramePr>
            <a:graphicFrameLocks noChangeAspect="1"/>
          </p:cNvGraphicFramePr>
          <p:nvPr/>
        </p:nvGraphicFramePr>
        <p:xfrm>
          <a:off x="1828800" y="4267200"/>
          <a:ext cx="7037388" cy="1143000"/>
        </p:xfrm>
        <a:graphic>
          <a:graphicData uri="http://schemas.openxmlformats.org/presentationml/2006/ole">
            <mc:AlternateContent xmlns:mc="http://schemas.openxmlformats.org/markup-compatibility/2006">
              <mc:Choice xmlns:v="urn:schemas-microsoft-com:vml" Requires="v">
                <p:oleObj spid="_x0000_s31763" name="Equation" r:id="rId17" imgW="3530520" imgH="571320" progId="Equation.DSMT4">
                  <p:embed/>
                </p:oleObj>
              </mc:Choice>
              <mc:Fallback>
                <p:oleObj name="Equation" r:id="rId17" imgW="3530520" imgH="571320" progId="Equation.DSMT4">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28800" y="4267200"/>
                        <a:ext cx="7037388"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20" name="CasellaDiTesto 28"/>
          <p:cNvSpPr txBox="1">
            <a:spLocks noChangeArrowheads="1"/>
          </p:cNvSpPr>
          <p:nvPr/>
        </p:nvSpPr>
        <p:spPr bwMode="auto">
          <a:xfrm>
            <a:off x="404813" y="4572000"/>
            <a:ext cx="1262062" cy="646113"/>
          </a:xfrm>
          <a:prstGeom prst="rect">
            <a:avLst/>
          </a:prstGeom>
          <a:noFill/>
          <a:ln w="9525">
            <a:noFill/>
            <a:miter lim="800000"/>
            <a:headEnd/>
            <a:tailEnd/>
          </a:ln>
        </p:spPr>
        <p:txBody>
          <a:bodyPr wrap="none">
            <a:spAutoFit/>
          </a:bodyPr>
          <a:lstStyle/>
          <a:p>
            <a:r>
              <a:rPr lang="it-IT"/>
              <a:t>Densità</a:t>
            </a:r>
          </a:p>
          <a:p>
            <a:r>
              <a:rPr lang="it-IT"/>
              <a:t> di energia</a:t>
            </a:r>
          </a:p>
        </p:txBody>
      </p:sp>
      <p:graphicFrame>
        <p:nvGraphicFramePr>
          <p:cNvPr id="25609" name="Object 10"/>
          <p:cNvGraphicFramePr>
            <a:graphicFrameLocks noChangeAspect="1"/>
          </p:cNvGraphicFramePr>
          <p:nvPr/>
        </p:nvGraphicFramePr>
        <p:xfrm>
          <a:off x="304800" y="5257800"/>
          <a:ext cx="1555750" cy="893763"/>
        </p:xfrm>
        <a:graphic>
          <a:graphicData uri="http://schemas.openxmlformats.org/presentationml/2006/ole">
            <mc:AlternateContent xmlns:mc="http://schemas.openxmlformats.org/markup-compatibility/2006">
              <mc:Choice xmlns:v="urn:schemas-microsoft-com:vml" Requires="v">
                <p:oleObj spid="_x0000_s31764" name="Equation" r:id="rId19" imgW="749160" imgH="431640" progId="Equation.DSMT4">
                  <p:embed/>
                </p:oleObj>
              </mc:Choice>
              <mc:Fallback>
                <p:oleObj name="Equation" r:id="rId19" imgW="749160" imgH="431640" progId="Equation.DSMT4">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 y="5257800"/>
                        <a:ext cx="1555750" cy="89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10" name="Object 11"/>
          <p:cNvGraphicFramePr>
            <a:graphicFrameLocks noChangeAspect="1"/>
          </p:cNvGraphicFramePr>
          <p:nvPr/>
        </p:nvGraphicFramePr>
        <p:xfrm>
          <a:off x="304800" y="6019800"/>
          <a:ext cx="1266825" cy="838200"/>
        </p:xfrm>
        <a:graphic>
          <a:graphicData uri="http://schemas.openxmlformats.org/presentationml/2006/ole">
            <mc:AlternateContent xmlns:mc="http://schemas.openxmlformats.org/markup-compatibility/2006">
              <mc:Choice xmlns:v="urn:schemas-microsoft-com:vml" Requires="v">
                <p:oleObj spid="_x0000_s31765" name="Equation" r:id="rId21" imgW="634680" imgH="419040" progId="Equation.DSMT4">
                  <p:embed/>
                </p:oleObj>
              </mc:Choice>
              <mc:Fallback>
                <p:oleObj name="Equation" r:id="rId21" imgW="634680" imgH="419040" progId="Equation.DSMT4">
                  <p:embed/>
                  <p:pic>
                    <p:nvPicPr>
                      <p:cNvPr id="0"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4800" y="6019800"/>
                        <a:ext cx="126682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8"/>
          <p:cNvGrpSpPr>
            <a:grpSpLocks/>
          </p:cNvGrpSpPr>
          <p:nvPr/>
        </p:nvGrpSpPr>
        <p:grpSpPr bwMode="auto">
          <a:xfrm>
            <a:off x="2073275" y="5505450"/>
            <a:ext cx="3489325" cy="895350"/>
            <a:chOff x="2832" y="721"/>
            <a:chExt cx="2529" cy="564"/>
          </a:xfrm>
        </p:grpSpPr>
        <p:sp>
          <p:nvSpPr>
            <p:cNvPr id="25624" name="Rectangle 6"/>
            <p:cNvSpPr>
              <a:spLocks noChangeArrowheads="1"/>
            </p:cNvSpPr>
            <p:nvPr/>
          </p:nvSpPr>
          <p:spPr bwMode="auto">
            <a:xfrm>
              <a:off x="2862" y="721"/>
              <a:ext cx="2499" cy="551"/>
            </a:xfrm>
            <a:prstGeom prst="rect">
              <a:avLst/>
            </a:prstGeom>
            <a:solidFill>
              <a:srgbClr val="FFFF00"/>
            </a:solidFill>
            <a:ln w="9525">
              <a:solidFill>
                <a:srgbClr val="333399"/>
              </a:solidFill>
              <a:miter lim="800000"/>
              <a:headEnd/>
              <a:tailEnd/>
            </a:ln>
          </p:spPr>
          <p:txBody>
            <a:bodyPr wrap="none" anchor="ctr"/>
            <a:lstStyle/>
            <a:p>
              <a:endParaRPr lang="it-IT"/>
            </a:p>
          </p:txBody>
        </p:sp>
        <p:sp>
          <p:nvSpPr>
            <p:cNvPr id="25625" name="Text Box 7"/>
            <p:cNvSpPr txBox="1">
              <a:spLocks noChangeArrowheads="1"/>
            </p:cNvSpPr>
            <p:nvPr/>
          </p:nvSpPr>
          <p:spPr bwMode="auto">
            <a:xfrm>
              <a:off x="2832" y="780"/>
              <a:ext cx="1407" cy="407"/>
            </a:xfrm>
            <a:prstGeom prst="rect">
              <a:avLst/>
            </a:prstGeom>
            <a:noFill/>
            <a:ln w="9525">
              <a:noFill/>
              <a:miter lim="800000"/>
              <a:headEnd/>
              <a:tailEnd/>
            </a:ln>
          </p:spPr>
          <p:txBody>
            <a:bodyPr wrap="none">
              <a:spAutoFit/>
            </a:bodyPr>
            <a:lstStyle/>
            <a:p>
              <a:r>
                <a:rPr lang="en-US"/>
                <a:t>Flusso di energia</a:t>
              </a:r>
            </a:p>
            <a:p>
              <a:r>
                <a:rPr lang="en-US"/>
                <a:t>istantanea</a:t>
              </a:r>
            </a:p>
          </p:txBody>
        </p:sp>
        <p:graphicFrame>
          <p:nvGraphicFramePr>
            <p:cNvPr id="25611" name="Object 12"/>
            <p:cNvGraphicFramePr>
              <a:graphicFrameLocks noChangeAspect="1"/>
            </p:cNvGraphicFramePr>
            <p:nvPr/>
          </p:nvGraphicFramePr>
          <p:xfrm>
            <a:off x="4366" y="722"/>
            <a:ext cx="932" cy="563"/>
          </p:xfrm>
          <a:graphic>
            <a:graphicData uri="http://schemas.openxmlformats.org/presentationml/2006/ole">
              <mc:AlternateContent xmlns:mc="http://schemas.openxmlformats.org/markup-compatibility/2006">
                <mc:Choice xmlns:v="urn:schemas-microsoft-com:vml" Requires="v">
                  <p:oleObj spid="_x0000_s31766" name="Equation" r:id="rId23" imgW="711000" imgH="431640" progId="Equation.DSMT4">
                    <p:embed/>
                  </p:oleObj>
                </mc:Choice>
                <mc:Fallback>
                  <p:oleObj name="Equation" r:id="rId23" imgW="711000" imgH="431640" progId="Equation.DSMT4">
                    <p:embed/>
                    <p:pic>
                      <p:nvPicPr>
                        <p:cNvPr id="0"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66" y="722"/>
                          <a:ext cx="932" cy="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5612" name="Object 13"/>
          <p:cNvGraphicFramePr>
            <a:graphicFrameLocks noChangeAspect="1"/>
          </p:cNvGraphicFramePr>
          <p:nvPr/>
        </p:nvGraphicFramePr>
        <p:xfrm>
          <a:off x="5791200" y="5562600"/>
          <a:ext cx="1722438" cy="893763"/>
        </p:xfrm>
        <a:graphic>
          <a:graphicData uri="http://schemas.openxmlformats.org/presentationml/2006/ole">
            <mc:AlternateContent xmlns:mc="http://schemas.openxmlformats.org/markup-compatibility/2006">
              <mc:Choice xmlns:v="urn:schemas-microsoft-com:vml" Requires="v">
                <p:oleObj spid="_x0000_s31767" name="Equation" r:id="rId25" imgW="825480" imgH="431640" progId="Equation.DSMT4">
                  <p:embed/>
                </p:oleObj>
              </mc:Choice>
              <mc:Fallback>
                <p:oleObj name="Equation" r:id="rId25" imgW="825480" imgH="431640" progId="Equation.DSMT4">
                  <p:embed/>
                  <p:pic>
                    <p:nvPicPr>
                      <p:cNvPr id="0"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91200" y="5562600"/>
                        <a:ext cx="1722438" cy="89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23" name="CasellaDiTesto 39"/>
          <p:cNvSpPr txBox="1">
            <a:spLocks noChangeArrowheads="1"/>
          </p:cNvSpPr>
          <p:nvPr/>
        </p:nvSpPr>
        <p:spPr bwMode="auto">
          <a:xfrm>
            <a:off x="5895975" y="6400800"/>
            <a:ext cx="1343025" cy="369888"/>
          </a:xfrm>
          <a:prstGeom prst="rect">
            <a:avLst/>
          </a:prstGeom>
          <a:noFill/>
          <a:ln w="9525">
            <a:noFill/>
            <a:miter lim="800000"/>
            <a:headEnd/>
            <a:tailEnd/>
          </a:ln>
        </p:spPr>
        <p:txBody>
          <a:bodyPr wrap="none">
            <a:spAutoFit/>
          </a:bodyPr>
          <a:lstStyle/>
          <a:p>
            <a:r>
              <a:rPr lang="it-IT" dirty="0"/>
              <a:t>V. </a:t>
            </a:r>
            <a:r>
              <a:rPr lang="it-IT" dirty="0" err="1"/>
              <a:t>Poynting</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Text Box 4"/>
          <p:cNvSpPr txBox="1">
            <a:spLocks noChangeArrowheads="1"/>
          </p:cNvSpPr>
          <p:nvPr/>
        </p:nvSpPr>
        <p:spPr bwMode="auto">
          <a:xfrm>
            <a:off x="430213" y="88900"/>
            <a:ext cx="8229600" cy="523875"/>
          </a:xfrm>
          <a:prstGeom prst="rect">
            <a:avLst/>
          </a:prstGeom>
          <a:noFill/>
          <a:ln w="9525">
            <a:noFill/>
            <a:miter lim="800000"/>
            <a:headEnd/>
            <a:tailEnd/>
          </a:ln>
        </p:spPr>
        <p:txBody>
          <a:bodyPr>
            <a:spAutoFit/>
          </a:bodyPr>
          <a:lstStyle/>
          <a:p>
            <a:r>
              <a:rPr lang="it-IT" sz="2800"/>
              <a:t>Trasporto di energia e momento</a:t>
            </a:r>
          </a:p>
        </p:txBody>
      </p:sp>
      <p:pic>
        <p:nvPicPr>
          <p:cNvPr id="26640" name="Picture 5" descr="F33_08"/>
          <p:cNvPicPr>
            <a:picLocks noChangeAspect="1" noChangeArrowheads="1"/>
          </p:cNvPicPr>
          <p:nvPr/>
        </p:nvPicPr>
        <p:blipFill>
          <a:blip r:embed="rId4" cstate="print"/>
          <a:srcRect/>
          <a:stretch>
            <a:fillRect/>
          </a:stretch>
        </p:blipFill>
        <p:spPr bwMode="auto">
          <a:xfrm>
            <a:off x="304800" y="685800"/>
            <a:ext cx="3219450" cy="3892550"/>
          </a:xfrm>
          <a:prstGeom prst="rect">
            <a:avLst/>
          </a:prstGeom>
          <a:noFill/>
          <a:ln w="9525">
            <a:noFill/>
            <a:miter lim="800000"/>
            <a:headEnd/>
            <a:tailEnd/>
          </a:ln>
        </p:spPr>
      </p:pic>
      <p:graphicFrame>
        <p:nvGraphicFramePr>
          <p:cNvPr id="26626" name="Object 2"/>
          <p:cNvGraphicFramePr>
            <a:graphicFrameLocks noChangeAspect="1"/>
          </p:cNvGraphicFramePr>
          <p:nvPr/>
        </p:nvGraphicFramePr>
        <p:xfrm>
          <a:off x="4038600" y="1295400"/>
          <a:ext cx="2622550" cy="814388"/>
        </p:xfrm>
        <a:graphic>
          <a:graphicData uri="http://schemas.openxmlformats.org/presentationml/2006/ole">
            <mc:AlternateContent xmlns:mc="http://schemas.openxmlformats.org/markup-compatibility/2006">
              <mc:Choice xmlns:v="urn:schemas-microsoft-com:vml" Requires="v">
                <p:oleObj spid="_x0000_s32783" name="Equation" r:id="rId5" imgW="1257120" imgH="393480" progId="Equation.DSMT4">
                  <p:embed/>
                </p:oleObj>
              </mc:Choice>
              <mc:Fallback>
                <p:oleObj name="Equation" r:id="rId5" imgW="1257120" imgH="3934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1295400"/>
                        <a:ext cx="2622550" cy="814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1" name="Text Box 9"/>
          <p:cNvSpPr txBox="1">
            <a:spLocks noChangeArrowheads="1"/>
          </p:cNvSpPr>
          <p:nvPr/>
        </p:nvSpPr>
        <p:spPr bwMode="auto">
          <a:xfrm>
            <a:off x="377825" y="933450"/>
            <a:ext cx="8324850" cy="369888"/>
          </a:xfrm>
          <a:prstGeom prst="rect">
            <a:avLst/>
          </a:prstGeom>
          <a:noFill/>
          <a:ln w="9525">
            <a:noFill/>
            <a:miter lim="800000"/>
            <a:headEnd/>
            <a:tailEnd/>
          </a:ln>
        </p:spPr>
        <p:txBody>
          <a:bodyPr>
            <a:spAutoFit/>
          </a:bodyPr>
          <a:lstStyle/>
          <a:p>
            <a:r>
              <a:rPr lang="it-IT"/>
              <a:t>Una sorgente puntiforme  emette onde elettromagnetiche  sferiche:</a:t>
            </a:r>
          </a:p>
        </p:txBody>
      </p:sp>
      <p:graphicFrame>
        <p:nvGraphicFramePr>
          <p:cNvPr id="26627" name="Object 3"/>
          <p:cNvGraphicFramePr>
            <a:graphicFrameLocks noChangeAspect="1"/>
          </p:cNvGraphicFramePr>
          <p:nvPr/>
        </p:nvGraphicFramePr>
        <p:xfrm>
          <a:off x="3581400" y="2133600"/>
          <a:ext cx="5075238" cy="965200"/>
        </p:xfrm>
        <a:graphic>
          <a:graphicData uri="http://schemas.openxmlformats.org/presentationml/2006/ole">
            <mc:AlternateContent xmlns:mc="http://schemas.openxmlformats.org/markup-compatibility/2006">
              <mc:Choice xmlns:v="urn:schemas-microsoft-com:vml" Requires="v">
                <p:oleObj spid="_x0000_s32784" name="Equation" r:id="rId7" imgW="2336760" imgH="444240" progId="Equation.DSMT4">
                  <p:embed/>
                </p:oleObj>
              </mc:Choice>
              <mc:Fallback>
                <p:oleObj name="Equation" r:id="rId7" imgW="2336760" imgH="44424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2133600"/>
                        <a:ext cx="5075238"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8" name="Object 4"/>
          <p:cNvGraphicFramePr>
            <a:graphicFrameLocks noChangeAspect="1"/>
          </p:cNvGraphicFramePr>
          <p:nvPr/>
        </p:nvGraphicFramePr>
        <p:xfrm>
          <a:off x="5715000" y="3505200"/>
          <a:ext cx="1524000" cy="355600"/>
        </p:xfrm>
        <a:graphic>
          <a:graphicData uri="http://schemas.openxmlformats.org/presentationml/2006/ole">
            <mc:AlternateContent xmlns:mc="http://schemas.openxmlformats.org/markup-compatibility/2006">
              <mc:Choice xmlns:v="urn:schemas-microsoft-com:vml" Requires="v">
                <p:oleObj spid="_x0000_s32785" name="Equation" r:id="rId9" imgW="761760" imgH="177480" progId="Equation.DSMT4">
                  <p:embed/>
                </p:oleObj>
              </mc:Choice>
              <mc:Fallback>
                <p:oleObj name="Equation" r:id="rId9" imgW="761760" imgH="17748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0" y="3505200"/>
                        <a:ext cx="1524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9" name="Object 5"/>
          <p:cNvGraphicFramePr>
            <a:graphicFrameLocks noChangeAspect="1"/>
          </p:cNvGraphicFramePr>
          <p:nvPr/>
        </p:nvGraphicFramePr>
        <p:xfrm>
          <a:off x="7620000" y="3352800"/>
          <a:ext cx="1041400" cy="787400"/>
        </p:xfrm>
        <a:graphic>
          <a:graphicData uri="http://schemas.openxmlformats.org/presentationml/2006/ole">
            <mc:AlternateContent xmlns:mc="http://schemas.openxmlformats.org/markup-compatibility/2006">
              <mc:Choice xmlns:v="urn:schemas-microsoft-com:vml" Requires="v">
                <p:oleObj spid="_x0000_s32786" name="Equation" r:id="rId11" imgW="520560" imgH="393480" progId="Equation.DSMT4">
                  <p:embed/>
                </p:oleObj>
              </mc:Choice>
              <mc:Fallback>
                <p:oleObj name="Equation" r:id="rId11" imgW="520560" imgH="39348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0" y="3352800"/>
                        <a:ext cx="10414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0" name="Object 6"/>
          <p:cNvGraphicFramePr>
            <a:graphicFrameLocks noChangeAspect="1"/>
          </p:cNvGraphicFramePr>
          <p:nvPr/>
        </p:nvGraphicFramePr>
        <p:xfrm>
          <a:off x="3886200" y="3352800"/>
          <a:ext cx="1447800" cy="787400"/>
        </p:xfrm>
        <a:graphic>
          <a:graphicData uri="http://schemas.openxmlformats.org/presentationml/2006/ole">
            <mc:AlternateContent xmlns:mc="http://schemas.openxmlformats.org/markup-compatibility/2006">
              <mc:Choice xmlns:v="urn:schemas-microsoft-com:vml" Requires="v">
                <p:oleObj spid="_x0000_s32787" name="Equation" r:id="rId13" imgW="723600" imgH="393480" progId="Equation.DSMT4">
                  <p:embed/>
                </p:oleObj>
              </mc:Choice>
              <mc:Fallback>
                <p:oleObj name="Equation" r:id="rId13" imgW="723600" imgH="39348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86200" y="3352800"/>
                        <a:ext cx="14478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1" name="Object 7"/>
          <p:cNvGraphicFramePr>
            <a:graphicFrameLocks noChangeAspect="1"/>
          </p:cNvGraphicFramePr>
          <p:nvPr/>
        </p:nvGraphicFramePr>
        <p:xfrm>
          <a:off x="533400" y="4191000"/>
          <a:ext cx="7391400" cy="1020762"/>
        </p:xfrm>
        <a:graphic>
          <a:graphicData uri="http://schemas.openxmlformats.org/presentationml/2006/ole">
            <mc:AlternateContent xmlns:mc="http://schemas.openxmlformats.org/markup-compatibility/2006">
              <mc:Choice xmlns:v="urn:schemas-microsoft-com:vml" Requires="v">
                <p:oleObj spid="_x0000_s32788" name="Equation" r:id="rId15" imgW="3682800" imgH="812520" progId="Equation.DSMT4">
                  <p:embed/>
                </p:oleObj>
              </mc:Choice>
              <mc:Fallback>
                <p:oleObj name="Equation" r:id="rId15" imgW="3682800" imgH="812520" progId="Equation.DSMT4">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400" y="4191000"/>
                        <a:ext cx="7391400" cy="1020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p:cNvGrpSpPr>
          <p:nvPr/>
        </p:nvGrpSpPr>
        <p:grpSpPr bwMode="auto">
          <a:xfrm>
            <a:off x="304800" y="4572000"/>
            <a:ext cx="2230438" cy="1533525"/>
            <a:chOff x="444" y="1107"/>
            <a:chExt cx="1405" cy="966"/>
          </a:xfrm>
        </p:grpSpPr>
        <p:grpSp>
          <p:nvGrpSpPr>
            <p:cNvPr id="3" name="Group 7"/>
            <p:cNvGrpSpPr>
              <a:grpSpLocks/>
            </p:cNvGrpSpPr>
            <p:nvPr/>
          </p:nvGrpSpPr>
          <p:grpSpPr bwMode="auto">
            <a:xfrm>
              <a:off x="444" y="1107"/>
              <a:ext cx="1041" cy="966"/>
              <a:chOff x="444" y="1107"/>
              <a:chExt cx="1041" cy="966"/>
            </a:xfrm>
          </p:grpSpPr>
          <p:sp>
            <p:nvSpPr>
              <p:cNvPr id="26650" name="Oval 8"/>
              <p:cNvSpPr>
                <a:spLocks noChangeArrowheads="1"/>
              </p:cNvSpPr>
              <p:nvPr/>
            </p:nvSpPr>
            <p:spPr bwMode="auto">
              <a:xfrm>
                <a:off x="1210" y="1107"/>
                <a:ext cx="275" cy="96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6651" name="Line 9"/>
              <p:cNvSpPr>
                <a:spLocks noChangeShapeType="1"/>
              </p:cNvSpPr>
              <p:nvPr/>
            </p:nvSpPr>
            <p:spPr bwMode="auto">
              <a:xfrm>
                <a:off x="511" y="1574"/>
                <a:ext cx="596" cy="0"/>
              </a:xfrm>
              <a:prstGeom prst="line">
                <a:avLst/>
              </a:prstGeom>
              <a:noFill/>
              <a:ln w="57150">
                <a:solidFill>
                  <a:schemeClr val="tx1"/>
                </a:solidFill>
                <a:round/>
                <a:headEnd/>
                <a:tailEnd type="triangle" w="med" len="med"/>
              </a:ln>
            </p:spPr>
            <p:txBody>
              <a:bodyPr/>
              <a:lstStyle/>
              <a:p>
                <a:endParaRPr lang="it-IT"/>
              </a:p>
            </p:txBody>
          </p:sp>
          <p:graphicFrame>
            <p:nvGraphicFramePr>
              <p:cNvPr id="26632" name="Object 8"/>
              <p:cNvGraphicFramePr>
                <a:graphicFrameLocks noChangeAspect="1"/>
              </p:cNvGraphicFramePr>
              <p:nvPr/>
            </p:nvGraphicFramePr>
            <p:xfrm>
              <a:off x="444" y="1596"/>
              <a:ext cx="569" cy="316"/>
            </p:xfrm>
            <a:graphic>
              <a:graphicData uri="http://schemas.openxmlformats.org/presentationml/2006/ole">
                <mc:AlternateContent xmlns:mc="http://schemas.openxmlformats.org/markup-compatibility/2006">
                  <mc:Choice xmlns:v="urn:schemas-microsoft-com:vml" Requires="v">
                    <p:oleObj spid="_x0000_s32789" name="Equation" r:id="rId17" imgW="457200" imgH="253800" progId="Equation.DSMT4">
                      <p:embed/>
                    </p:oleObj>
                  </mc:Choice>
                  <mc:Fallback>
                    <p:oleObj name="Equation" r:id="rId17" imgW="457200" imgH="253800" progId="Equation.DSMT4">
                      <p:embed/>
                      <p:pic>
                        <p:nvPicPr>
                          <p:cNvPr id="0"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4" y="1596"/>
                            <a:ext cx="569" cy="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6649" name="AutoShape 11"/>
            <p:cNvSpPr>
              <a:spLocks noChangeArrowheads="1"/>
            </p:cNvSpPr>
            <p:nvPr/>
          </p:nvSpPr>
          <p:spPr bwMode="auto">
            <a:xfrm>
              <a:off x="1529" y="1490"/>
              <a:ext cx="320" cy="218"/>
            </a:xfrm>
            <a:prstGeom prst="rightArrow">
              <a:avLst>
                <a:gd name="adj1" fmla="val 50000"/>
                <a:gd name="adj2" fmla="val 36697"/>
              </a:avLst>
            </a:prstGeom>
            <a:solidFill>
              <a:schemeClr val="accent2"/>
            </a:solidFill>
            <a:ln w="9525">
              <a:noFill/>
              <a:miter lim="800000"/>
              <a:headEnd/>
              <a:tailEnd/>
            </a:ln>
          </p:spPr>
          <p:txBody>
            <a:bodyPr wrap="none" anchor="ctr"/>
            <a:lstStyle/>
            <a:p>
              <a:endParaRPr lang="it-IT"/>
            </a:p>
          </p:txBody>
        </p:sp>
        <p:graphicFrame>
          <p:nvGraphicFramePr>
            <p:cNvPr id="26633" name="Object 9"/>
            <p:cNvGraphicFramePr>
              <a:graphicFrameLocks noChangeAspect="1"/>
            </p:cNvGraphicFramePr>
            <p:nvPr/>
          </p:nvGraphicFramePr>
          <p:xfrm>
            <a:off x="1520" y="1636"/>
            <a:ext cx="284" cy="253"/>
          </p:xfrm>
          <a:graphic>
            <a:graphicData uri="http://schemas.openxmlformats.org/presentationml/2006/ole">
              <mc:AlternateContent xmlns:mc="http://schemas.openxmlformats.org/markup-compatibility/2006">
                <mc:Choice xmlns:v="urn:schemas-microsoft-com:vml" Requires="v">
                  <p:oleObj spid="_x0000_s32790" name="Equation" r:id="rId19" imgW="228600" imgH="203040" progId="Equation.DSMT4">
                    <p:embed/>
                  </p:oleObj>
                </mc:Choice>
                <mc:Fallback>
                  <p:oleObj name="Equation" r:id="rId19" imgW="228600" imgH="203040" progId="Equation.DSMT4">
                    <p:embed/>
                    <p:pic>
                      <p:nvPicPr>
                        <p:cNvPr id="0"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20" y="1636"/>
                          <a:ext cx="284" cy="2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6634" name="Object 14"/>
          <p:cNvGraphicFramePr>
            <a:graphicFrameLocks noChangeAspect="1"/>
          </p:cNvGraphicFramePr>
          <p:nvPr/>
        </p:nvGraphicFramePr>
        <p:xfrm>
          <a:off x="304800" y="5867400"/>
          <a:ext cx="954088" cy="815975"/>
        </p:xfrm>
        <a:graphic>
          <a:graphicData uri="http://schemas.openxmlformats.org/presentationml/2006/ole">
            <mc:AlternateContent xmlns:mc="http://schemas.openxmlformats.org/markup-compatibility/2006">
              <mc:Choice xmlns:v="urn:schemas-microsoft-com:vml" Requires="v">
                <p:oleObj spid="_x0000_s32791" name="Equation" r:id="rId21" imgW="457200" imgH="393480" progId="Equation.DSMT4">
                  <p:embed/>
                </p:oleObj>
              </mc:Choice>
              <mc:Fallback>
                <p:oleObj name="Equation" r:id="rId21" imgW="457200" imgH="393480" progId="Equation.DSMT4">
                  <p:embed/>
                  <p:pic>
                    <p:nvPicPr>
                      <p:cNvPr id="0" name="Object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4800" y="5867400"/>
                        <a:ext cx="954088"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3"/>
          <p:cNvGrpSpPr>
            <a:grpSpLocks/>
          </p:cNvGrpSpPr>
          <p:nvPr/>
        </p:nvGrpSpPr>
        <p:grpSpPr bwMode="auto">
          <a:xfrm>
            <a:off x="5778500" y="4854575"/>
            <a:ext cx="2755900" cy="1546225"/>
            <a:chOff x="406" y="2480"/>
            <a:chExt cx="1736" cy="974"/>
          </a:xfrm>
        </p:grpSpPr>
        <p:sp>
          <p:nvSpPr>
            <p:cNvPr id="26644" name="Oval 14"/>
            <p:cNvSpPr>
              <a:spLocks noChangeArrowheads="1"/>
            </p:cNvSpPr>
            <p:nvPr/>
          </p:nvSpPr>
          <p:spPr bwMode="auto">
            <a:xfrm>
              <a:off x="1171" y="2488"/>
              <a:ext cx="275" cy="96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6645" name="Line 15"/>
            <p:cNvSpPr>
              <a:spLocks noChangeShapeType="1"/>
            </p:cNvSpPr>
            <p:nvPr/>
          </p:nvSpPr>
          <p:spPr bwMode="auto">
            <a:xfrm>
              <a:off x="472" y="3027"/>
              <a:ext cx="596" cy="0"/>
            </a:xfrm>
            <a:prstGeom prst="line">
              <a:avLst/>
            </a:prstGeom>
            <a:noFill/>
            <a:ln w="57150">
              <a:solidFill>
                <a:schemeClr val="tx1"/>
              </a:solidFill>
              <a:round/>
              <a:headEnd/>
              <a:tailEnd type="triangle" w="med" len="med"/>
            </a:ln>
          </p:spPr>
          <p:txBody>
            <a:bodyPr/>
            <a:lstStyle/>
            <a:p>
              <a:endParaRPr lang="it-IT"/>
            </a:p>
          </p:txBody>
        </p:sp>
        <p:graphicFrame>
          <p:nvGraphicFramePr>
            <p:cNvPr id="26635" name="Object 15"/>
            <p:cNvGraphicFramePr>
              <a:graphicFrameLocks noChangeAspect="1"/>
            </p:cNvGraphicFramePr>
            <p:nvPr/>
          </p:nvGraphicFramePr>
          <p:xfrm>
            <a:off x="406" y="3049"/>
            <a:ext cx="569" cy="316"/>
          </p:xfrm>
          <a:graphic>
            <a:graphicData uri="http://schemas.openxmlformats.org/presentationml/2006/ole">
              <mc:AlternateContent xmlns:mc="http://schemas.openxmlformats.org/markup-compatibility/2006">
                <mc:Choice xmlns:v="urn:schemas-microsoft-com:vml" Requires="v">
                  <p:oleObj spid="_x0000_s32792" name="Equation" r:id="rId23" imgW="457200" imgH="253800" progId="Equation.DSMT4">
                    <p:embed/>
                  </p:oleObj>
                </mc:Choice>
                <mc:Fallback>
                  <p:oleObj name="Equation" r:id="rId23" imgW="457200" imgH="253800" progId="Equation.DSMT4">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6" y="3049"/>
                          <a:ext cx="569" cy="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6" name="Line 17"/>
            <p:cNvSpPr>
              <a:spLocks noChangeShapeType="1"/>
            </p:cNvSpPr>
            <p:nvPr/>
          </p:nvSpPr>
          <p:spPr bwMode="auto">
            <a:xfrm flipH="1">
              <a:off x="446" y="2867"/>
              <a:ext cx="596" cy="0"/>
            </a:xfrm>
            <a:prstGeom prst="line">
              <a:avLst/>
            </a:prstGeom>
            <a:noFill/>
            <a:ln w="57150">
              <a:solidFill>
                <a:schemeClr val="tx1"/>
              </a:solidFill>
              <a:round/>
              <a:headEnd/>
              <a:tailEnd type="triangle" w="med" len="med"/>
            </a:ln>
          </p:spPr>
          <p:txBody>
            <a:bodyPr/>
            <a:lstStyle/>
            <a:p>
              <a:endParaRPr lang="it-IT"/>
            </a:p>
          </p:txBody>
        </p:sp>
        <p:graphicFrame>
          <p:nvGraphicFramePr>
            <p:cNvPr id="26636" name="Object 16"/>
            <p:cNvGraphicFramePr>
              <a:graphicFrameLocks noChangeAspect="1"/>
            </p:cNvGraphicFramePr>
            <p:nvPr/>
          </p:nvGraphicFramePr>
          <p:xfrm>
            <a:off x="521" y="2480"/>
            <a:ext cx="490" cy="316"/>
          </p:xfrm>
          <a:graphic>
            <a:graphicData uri="http://schemas.openxmlformats.org/presentationml/2006/ole">
              <mc:AlternateContent xmlns:mc="http://schemas.openxmlformats.org/markup-compatibility/2006">
                <mc:Choice xmlns:v="urn:schemas-microsoft-com:vml" Requires="v">
                  <p:oleObj spid="_x0000_s32793" name="Equation" r:id="rId24" imgW="393480" imgH="253800" progId="Equation.DSMT4">
                    <p:embed/>
                  </p:oleObj>
                </mc:Choice>
                <mc:Fallback>
                  <p:oleObj name="Equation" r:id="rId24" imgW="393480" imgH="253800" progId="Equation.DSMT4">
                    <p:embed/>
                    <p:pic>
                      <p:nvPicPr>
                        <p:cNvPr id="0" name="Object 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1" y="2480"/>
                          <a:ext cx="490" cy="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7" name="AutoShape 19"/>
            <p:cNvSpPr>
              <a:spLocks noChangeArrowheads="1"/>
            </p:cNvSpPr>
            <p:nvPr/>
          </p:nvSpPr>
          <p:spPr bwMode="auto">
            <a:xfrm>
              <a:off x="1497" y="2857"/>
              <a:ext cx="645" cy="218"/>
            </a:xfrm>
            <a:prstGeom prst="rightArrow">
              <a:avLst>
                <a:gd name="adj1" fmla="val 50000"/>
                <a:gd name="adj2" fmla="val 73968"/>
              </a:avLst>
            </a:prstGeom>
            <a:solidFill>
              <a:schemeClr val="accent2"/>
            </a:solidFill>
            <a:ln w="9525">
              <a:noFill/>
              <a:miter lim="800000"/>
              <a:headEnd/>
              <a:tailEnd/>
            </a:ln>
          </p:spPr>
          <p:txBody>
            <a:bodyPr wrap="none" anchor="ctr"/>
            <a:lstStyle/>
            <a:p>
              <a:endParaRPr lang="it-IT"/>
            </a:p>
          </p:txBody>
        </p:sp>
        <p:graphicFrame>
          <p:nvGraphicFramePr>
            <p:cNvPr id="26637" name="Object 17"/>
            <p:cNvGraphicFramePr>
              <a:graphicFrameLocks noChangeAspect="1"/>
            </p:cNvGraphicFramePr>
            <p:nvPr/>
          </p:nvGraphicFramePr>
          <p:xfrm>
            <a:off x="1591" y="3031"/>
            <a:ext cx="284" cy="253"/>
          </p:xfrm>
          <a:graphic>
            <a:graphicData uri="http://schemas.openxmlformats.org/presentationml/2006/ole">
              <mc:AlternateContent xmlns:mc="http://schemas.openxmlformats.org/markup-compatibility/2006">
                <mc:Choice xmlns:v="urn:schemas-microsoft-com:vml" Requires="v">
                  <p:oleObj spid="_x0000_s32794" name="Equation" r:id="rId26" imgW="228600" imgH="203040" progId="Equation.DSMT4">
                    <p:embed/>
                  </p:oleObj>
                </mc:Choice>
                <mc:Fallback>
                  <p:oleObj name="Equation" r:id="rId26" imgW="228600" imgH="203040" progId="Equation.DSMT4">
                    <p:embed/>
                    <p:pic>
                      <p:nvPicPr>
                        <p:cNvPr id="0" name="Object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91" y="3031"/>
                          <a:ext cx="284" cy="2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6638" name="Object 18"/>
          <p:cNvGraphicFramePr>
            <a:graphicFrameLocks noChangeAspect="1"/>
          </p:cNvGraphicFramePr>
          <p:nvPr/>
        </p:nvGraphicFramePr>
        <p:xfrm>
          <a:off x="7772400" y="6042025"/>
          <a:ext cx="1165225" cy="815975"/>
        </p:xfrm>
        <a:graphic>
          <a:graphicData uri="http://schemas.openxmlformats.org/presentationml/2006/ole">
            <mc:AlternateContent xmlns:mc="http://schemas.openxmlformats.org/markup-compatibility/2006">
              <mc:Choice xmlns:v="urn:schemas-microsoft-com:vml" Requires="v">
                <p:oleObj spid="_x0000_s32795" name="Equation" r:id="rId27" imgW="558720" imgH="393480" progId="Equation.DSMT4">
                  <p:embed/>
                </p:oleObj>
              </mc:Choice>
              <mc:Fallback>
                <p:oleObj name="Equation" r:id="rId27" imgW="558720" imgH="393480" progId="Equation.DSMT4">
                  <p:embed/>
                  <p:pic>
                    <p:nvPicPr>
                      <p:cNvPr id="0" name="Object 1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772400" y="6042025"/>
                        <a:ext cx="1165225"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numero diapositiva 3"/>
          <p:cNvSpPr>
            <a:spLocks noGrp="1"/>
          </p:cNvSpPr>
          <p:nvPr>
            <p:ph type="sldNum" sz="quarter" idx="12"/>
          </p:nvPr>
        </p:nvSpPr>
        <p:spPr>
          <a:noFill/>
        </p:spPr>
        <p:txBody>
          <a:bodyPr/>
          <a:lstStyle/>
          <a:p>
            <a:fld id="{18AA91C1-B686-4E4E-AB29-3DDE0AEA4672}" type="slidenum">
              <a:rPr lang="en-US" smtClean="0">
                <a:latin typeface="Arial" pitchFamily="34" charset="0"/>
              </a:rPr>
              <a:pPr/>
              <a:t>17</a:t>
            </a:fld>
            <a:endParaRPr lang="en-US" smtClean="0">
              <a:latin typeface="Arial" pitchFamily="34" charset="0"/>
            </a:endParaRPr>
          </a:p>
        </p:txBody>
      </p:sp>
      <p:sp>
        <p:nvSpPr>
          <p:cNvPr id="48131" name="Rectangle 2"/>
          <p:cNvSpPr>
            <a:spLocks noChangeArrowheads="1"/>
          </p:cNvSpPr>
          <p:nvPr/>
        </p:nvSpPr>
        <p:spPr bwMode="auto">
          <a:xfrm>
            <a:off x="152400" y="1600200"/>
            <a:ext cx="8763000" cy="3962400"/>
          </a:xfrm>
          <a:prstGeom prst="rect">
            <a:avLst/>
          </a:prstGeom>
          <a:noFill/>
          <a:ln w="9525">
            <a:noFill/>
            <a:miter lim="800000"/>
            <a:headEnd/>
            <a:tailEnd/>
          </a:ln>
        </p:spPr>
        <p:txBody>
          <a:bodyPr/>
          <a:lstStyle/>
          <a:p>
            <a:pPr marL="342900" indent="-342900" algn="l">
              <a:spcBef>
                <a:spcPct val="20000"/>
              </a:spcBef>
            </a:pPr>
            <a:r>
              <a:rPr lang="it-IT" sz="2000">
                <a:solidFill>
                  <a:srgbClr val="64029A"/>
                </a:solidFill>
                <a:latin typeface="Comic Sans MS" pitchFamily="66" charset="0"/>
              </a:rPr>
              <a:t>                 Lampadina ad incandescenza</a:t>
            </a:r>
          </a:p>
          <a:p>
            <a:pPr marL="342900" indent="-342900" algn="l">
              <a:spcBef>
                <a:spcPct val="20000"/>
              </a:spcBef>
            </a:pPr>
            <a:r>
              <a:rPr lang="it-IT" sz="1600">
                <a:latin typeface="Comic Sans MS" pitchFamily="66" charset="0"/>
              </a:rPr>
              <a:t>                            Converte energia elettrica in </a:t>
            </a:r>
          </a:p>
          <a:p>
            <a:pPr marL="342900" indent="-342900" algn="l">
              <a:spcBef>
                <a:spcPct val="20000"/>
              </a:spcBef>
            </a:pPr>
            <a:r>
              <a:rPr lang="it-IT" sz="1600">
                <a:latin typeface="Comic Sans MS" pitchFamily="66" charset="0"/>
              </a:rPr>
              <a:t>                            termica e quindi radiante. </a:t>
            </a:r>
            <a:endParaRPr lang="it-IT" sz="2000">
              <a:latin typeface="Comic Sans MS" pitchFamily="66" charset="0"/>
            </a:endParaRPr>
          </a:p>
          <a:p>
            <a:pPr marL="342900" indent="-342900" algn="l">
              <a:spcBef>
                <a:spcPct val="20000"/>
              </a:spcBef>
            </a:pPr>
            <a:r>
              <a:rPr lang="it-IT" sz="2000">
                <a:latin typeface="Comic Sans MS" pitchFamily="66" charset="0"/>
              </a:rPr>
              <a:t>                                                   </a:t>
            </a:r>
            <a:r>
              <a:rPr lang="it-IT" sz="2000">
                <a:solidFill>
                  <a:srgbClr val="64029A"/>
                </a:solidFill>
                <a:latin typeface="Comic Sans MS" pitchFamily="66" charset="0"/>
              </a:rPr>
              <a:t>Tubo al neon e fulmini</a:t>
            </a:r>
          </a:p>
          <a:p>
            <a:pPr marL="342900" indent="-342900" algn="l">
              <a:spcBef>
                <a:spcPct val="20000"/>
              </a:spcBef>
            </a:pPr>
            <a:r>
              <a:rPr lang="it-IT" sz="1600">
                <a:latin typeface="Comic Sans MS" pitchFamily="66" charset="0"/>
              </a:rPr>
              <a:t>                                                              Convertono energia elettrica </a:t>
            </a:r>
          </a:p>
          <a:p>
            <a:pPr marL="342900" indent="-342900" algn="l">
              <a:spcBef>
                <a:spcPct val="20000"/>
              </a:spcBef>
            </a:pPr>
            <a:r>
              <a:rPr lang="it-IT" sz="1600">
                <a:latin typeface="Comic Sans MS" pitchFamily="66" charset="0"/>
              </a:rPr>
              <a:t>                                             in energia di ionizzazione e poi radiante.</a:t>
            </a:r>
          </a:p>
          <a:p>
            <a:pPr marL="342900" indent="-342900" algn="l">
              <a:spcBef>
                <a:spcPct val="20000"/>
              </a:spcBef>
            </a:pPr>
            <a:r>
              <a:rPr lang="it-IT" sz="2000">
                <a:solidFill>
                  <a:srgbClr val="64029A"/>
                </a:solidFill>
                <a:latin typeface="Comic Sans MS" pitchFamily="66" charset="0"/>
              </a:rPr>
              <a:t>                            Sole e stelle</a:t>
            </a:r>
          </a:p>
          <a:p>
            <a:pPr marL="342900" indent="-342900" algn="l">
              <a:spcBef>
                <a:spcPct val="20000"/>
              </a:spcBef>
            </a:pPr>
            <a:r>
              <a:rPr lang="it-IT" sz="1600">
                <a:latin typeface="Comic Sans MS" pitchFamily="66" charset="0"/>
              </a:rPr>
              <a:t>                                      Converte energia nucleare in radiante.</a:t>
            </a:r>
            <a:endParaRPr lang="it-IT" sz="2000">
              <a:solidFill>
                <a:srgbClr val="64029A"/>
              </a:solidFill>
              <a:latin typeface="Comic Sans MS" pitchFamily="66" charset="0"/>
            </a:endParaRPr>
          </a:p>
          <a:p>
            <a:pPr marL="342900" indent="-342900" algn="l">
              <a:spcBef>
                <a:spcPct val="20000"/>
              </a:spcBef>
            </a:pPr>
            <a:r>
              <a:rPr lang="it-IT" sz="2000">
                <a:solidFill>
                  <a:srgbClr val="64029A"/>
                </a:solidFill>
                <a:latin typeface="Comic Sans MS" pitchFamily="66" charset="0"/>
              </a:rPr>
              <a:t>                                                                       Fiamma</a:t>
            </a:r>
          </a:p>
          <a:p>
            <a:pPr marL="342900" indent="-342900" algn="l">
              <a:spcBef>
                <a:spcPct val="20000"/>
              </a:spcBef>
            </a:pPr>
            <a:r>
              <a:rPr lang="it-IT" sz="1600">
                <a:latin typeface="Comic Sans MS" pitchFamily="66" charset="0"/>
              </a:rPr>
              <a:t>                                           Converte energia chimica (combustione)</a:t>
            </a:r>
          </a:p>
          <a:p>
            <a:pPr marL="342900" indent="-342900" algn="l">
              <a:spcBef>
                <a:spcPct val="20000"/>
              </a:spcBef>
            </a:pPr>
            <a:r>
              <a:rPr lang="it-IT" sz="1600">
                <a:latin typeface="Comic Sans MS" pitchFamily="66" charset="0"/>
              </a:rPr>
              <a:t>                                                                       in energia radiante.</a:t>
            </a:r>
          </a:p>
          <a:p>
            <a:pPr marL="342900" indent="-342900" algn="l" eaLnBrk="0" hangingPunct="0"/>
            <a:r>
              <a:rPr lang="it-IT" sz="2000">
                <a:solidFill>
                  <a:srgbClr val="64029A"/>
                </a:solidFill>
                <a:latin typeface="Comic Sans MS" pitchFamily="66" charset="0"/>
              </a:rPr>
              <a:t>                         Aurore</a:t>
            </a:r>
          </a:p>
          <a:p>
            <a:pPr marL="342900" indent="-342900" algn="l">
              <a:spcBef>
                <a:spcPct val="20000"/>
              </a:spcBef>
            </a:pPr>
            <a:r>
              <a:rPr lang="it-IT" sz="1600">
                <a:latin typeface="Comic Sans MS" pitchFamily="66" charset="0"/>
              </a:rPr>
              <a:t>                               Converte energia cinetica</a:t>
            </a:r>
          </a:p>
          <a:p>
            <a:pPr marL="342900" indent="-342900" algn="l">
              <a:spcBef>
                <a:spcPct val="20000"/>
              </a:spcBef>
            </a:pPr>
            <a:r>
              <a:rPr lang="it-IT" sz="1600">
                <a:latin typeface="Comic Sans MS" pitchFamily="66" charset="0"/>
              </a:rPr>
              <a:t>                                in energia di eccitazione in energia radiante.</a:t>
            </a:r>
          </a:p>
        </p:txBody>
      </p:sp>
      <p:sp>
        <p:nvSpPr>
          <p:cNvPr id="48132" name="Text Box 3"/>
          <p:cNvSpPr txBox="1">
            <a:spLocks noChangeArrowheads="1"/>
          </p:cNvSpPr>
          <p:nvPr/>
        </p:nvSpPr>
        <p:spPr bwMode="auto">
          <a:xfrm>
            <a:off x="304800" y="304800"/>
            <a:ext cx="8458200" cy="981075"/>
          </a:xfrm>
          <a:prstGeom prst="rect">
            <a:avLst/>
          </a:prstGeom>
          <a:noFill/>
          <a:ln w="28575">
            <a:noFill/>
            <a:miter lim="800000"/>
            <a:headEnd/>
            <a:tailEnd/>
          </a:ln>
        </p:spPr>
        <p:txBody>
          <a:bodyPr>
            <a:spAutoFit/>
          </a:bodyPr>
          <a:lstStyle/>
          <a:p>
            <a:pPr>
              <a:spcBef>
                <a:spcPct val="50000"/>
              </a:spcBef>
            </a:pPr>
            <a:r>
              <a:rPr lang="it-IT" sz="3200"/>
              <a:t>Sorgenti di radiazione</a:t>
            </a:r>
          </a:p>
          <a:p>
            <a:pPr>
              <a:spcBef>
                <a:spcPct val="10000"/>
              </a:spcBef>
            </a:pPr>
            <a:r>
              <a:rPr lang="it-IT" sz="2400"/>
              <a:t>(primarie )</a:t>
            </a:r>
          </a:p>
        </p:txBody>
      </p:sp>
      <p:pic>
        <p:nvPicPr>
          <p:cNvPr id="48133" name="Picture 4" descr="bulb"/>
          <p:cNvPicPr>
            <a:picLocks noChangeAspect="1" noChangeArrowheads="1"/>
          </p:cNvPicPr>
          <p:nvPr/>
        </p:nvPicPr>
        <p:blipFill>
          <a:blip r:embed="rId3" cstate="print"/>
          <a:srcRect/>
          <a:stretch>
            <a:fillRect/>
          </a:stretch>
        </p:blipFill>
        <p:spPr bwMode="auto">
          <a:xfrm>
            <a:off x="762000" y="1524000"/>
            <a:ext cx="490538" cy="838200"/>
          </a:xfrm>
          <a:prstGeom prst="rect">
            <a:avLst/>
          </a:prstGeom>
          <a:noFill/>
          <a:ln w="9525">
            <a:noFill/>
            <a:miter lim="800000"/>
            <a:headEnd/>
            <a:tailEnd/>
          </a:ln>
        </p:spPr>
      </p:pic>
      <p:pic>
        <p:nvPicPr>
          <p:cNvPr id="48134" name="Picture 5" descr="eit_19970914_0121_304-01"/>
          <p:cNvPicPr>
            <a:picLocks noChangeAspect="1" noChangeArrowheads="1"/>
          </p:cNvPicPr>
          <p:nvPr/>
        </p:nvPicPr>
        <p:blipFill>
          <a:blip r:embed="rId4" cstate="print"/>
          <a:srcRect/>
          <a:stretch>
            <a:fillRect/>
          </a:stretch>
        </p:blipFill>
        <p:spPr bwMode="auto">
          <a:xfrm>
            <a:off x="609600" y="2819400"/>
            <a:ext cx="1676400" cy="1654175"/>
          </a:xfrm>
          <a:prstGeom prst="rect">
            <a:avLst/>
          </a:prstGeom>
          <a:noFill/>
          <a:ln w="9525">
            <a:noFill/>
            <a:miter lim="800000"/>
            <a:headEnd/>
            <a:tailEnd/>
          </a:ln>
        </p:spPr>
      </p:pic>
      <p:pic>
        <p:nvPicPr>
          <p:cNvPr id="48135" name="Picture 6" descr="lightning"/>
          <p:cNvPicPr>
            <a:picLocks noChangeAspect="1" noChangeArrowheads="1"/>
          </p:cNvPicPr>
          <p:nvPr/>
        </p:nvPicPr>
        <p:blipFill>
          <a:blip r:embed="rId5" cstate="print"/>
          <a:srcRect/>
          <a:stretch>
            <a:fillRect/>
          </a:stretch>
        </p:blipFill>
        <p:spPr bwMode="auto">
          <a:xfrm>
            <a:off x="7010400" y="2286000"/>
            <a:ext cx="2133600" cy="1387475"/>
          </a:xfrm>
          <a:prstGeom prst="rect">
            <a:avLst/>
          </a:prstGeom>
          <a:noFill/>
          <a:ln w="9525">
            <a:noFill/>
            <a:miter lim="800000"/>
            <a:headEnd/>
            <a:tailEnd/>
          </a:ln>
        </p:spPr>
      </p:pic>
      <p:pic>
        <p:nvPicPr>
          <p:cNvPr id="48136" name="Picture 7" descr="candles-reg-micrograv-01-01"/>
          <p:cNvPicPr>
            <a:picLocks noChangeAspect="1" noChangeArrowheads="1"/>
          </p:cNvPicPr>
          <p:nvPr/>
        </p:nvPicPr>
        <p:blipFill>
          <a:blip r:embed="rId6" cstate="print"/>
          <a:srcRect/>
          <a:stretch>
            <a:fillRect/>
          </a:stretch>
        </p:blipFill>
        <p:spPr bwMode="auto">
          <a:xfrm>
            <a:off x="6934200" y="4191000"/>
            <a:ext cx="1752600" cy="1384300"/>
          </a:xfrm>
          <a:prstGeom prst="rect">
            <a:avLst/>
          </a:prstGeom>
          <a:noFill/>
          <a:ln w="9525">
            <a:noFill/>
            <a:miter lim="800000"/>
            <a:headEnd/>
            <a:tailEnd/>
          </a:ln>
        </p:spPr>
      </p:pic>
      <p:pic>
        <p:nvPicPr>
          <p:cNvPr id="65544" name="Picture 8" descr="aurora-series_1"/>
          <p:cNvPicPr>
            <a:picLocks noChangeAspect="1" noChangeArrowheads="1"/>
          </p:cNvPicPr>
          <p:nvPr/>
        </p:nvPicPr>
        <p:blipFill>
          <a:blip r:embed="rId7" cstate="print"/>
          <a:srcRect/>
          <a:stretch>
            <a:fillRect/>
          </a:stretch>
        </p:blipFill>
        <p:spPr bwMode="auto">
          <a:xfrm>
            <a:off x="228600" y="4495800"/>
            <a:ext cx="1793875" cy="1806575"/>
          </a:xfrm>
          <a:prstGeom prst="rect">
            <a:avLst/>
          </a:prstGeom>
          <a:noFill/>
          <a:ln w="9525">
            <a:noFill/>
            <a:miter lim="800000"/>
            <a:headEnd/>
            <a:tailEnd/>
          </a:ln>
        </p:spPr>
      </p:pic>
      <p:pic>
        <p:nvPicPr>
          <p:cNvPr id="65545" name="Picture 9" descr="aurora-series_2"/>
          <p:cNvPicPr>
            <a:picLocks noChangeAspect="1" noChangeArrowheads="1"/>
          </p:cNvPicPr>
          <p:nvPr/>
        </p:nvPicPr>
        <p:blipFill>
          <a:blip r:embed="rId8" cstate="print"/>
          <a:srcRect/>
          <a:stretch>
            <a:fillRect/>
          </a:stretch>
        </p:blipFill>
        <p:spPr bwMode="auto">
          <a:xfrm>
            <a:off x="228600" y="4495800"/>
            <a:ext cx="1793875" cy="1806575"/>
          </a:xfrm>
          <a:prstGeom prst="rect">
            <a:avLst/>
          </a:prstGeom>
          <a:noFill/>
          <a:ln w="9525">
            <a:noFill/>
            <a:miter lim="800000"/>
            <a:headEnd/>
            <a:tailEnd/>
          </a:ln>
        </p:spPr>
      </p:pic>
      <p:pic>
        <p:nvPicPr>
          <p:cNvPr id="65546" name="Picture 10" descr="aurora-series_3"/>
          <p:cNvPicPr>
            <a:picLocks noChangeAspect="1" noChangeArrowheads="1"/>
          </p:cNvPicPr>
          <p:nvPr/>
        </p:nvPicPr>
        <p:blipFill>
          <a:blip r:embed="rId9" cstate="print"/>
          <a:srcRect/>
          <a:stretch>
            <a:fillRect/>
          </a:stretch>
        </p:blipFill>
        <p:spPr bwMode="auto">
          <a:xfrm>
            <a:off x="228600" y="4495800"/>
            <a:ext cx="1793875" cy="1806575"/>
          </a:xfrm>
          <a:prstGeom prst="rect">
            <a:avLst/>
          </a:prstGeom>
          <a:noFill/>
          <a:ln w="9525">
            <a:noFill/>
            <a:miter lim="800000"/>
            <a:headEnd/>
            <a:tailEnd/>
          </a:ln>
        </p:spPr>
      </p:pic>
      <p:pic>
        <p:nvPicPr>
          <p:cNvPr id="65547" name="Picture 11" descr="aurora-series_4"/>
          <p:cNvPicPr>
            <a:picLocks noChangeAspect="1" noChangeArrowheads="1"/>
          </p:cNvPicPr>
          <p:nvPr/>
        </p:nvPicPr>
        <p:blipFill>
          <a:blip r:embed="rId10" cstate="print"/>
          <a:srcRect/>
          <a:stretch>
            <a:fillRect/>
          </a:stretch>
        </p:blipFill>
        <p:spPr bwMode="auto">
          <a:xfrm>
            <a:off x="228600" y="4495800"/>
            <a:ext cx="1793875" cy="1806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5544"/>
                                        </p:tgtEl>
                                        <p:attrNameLst>
                                          <p:attrName>style.visibility</p:attrName>
                                        </p:attrNameLst>
                                      </p:cBhvr>
                                      <p:to>
                                        <p:strVal val="visible"/>
                                      </p:to>
                                    </p:set>
                                    <p:anim calcmode="lin" valueType="num">
                                      <p:cBhvr additive="base">
                                        <p:cTn id="7" dur="500" fill="hold"/>
                                        <p:tgtEl>
                                          <p:spTgt spid="65544"/>
                                        </p:tgtEl>
                                        <p:attrNameLst>
                                          <p:attrName>ppt_x</p:attrName>
                                        </p:attrNameLst>
                                      </p:cBhvr>
                                      <p:tavLst>
                                        <p:tav tm="0">
                                          <p:val>
                                            <p:strVal val="0-#ppt_w/2"/>
                                          </p:val>
                                        </p:tav>
                                        <p:tav tm="100000">
                                          <p:val>
                                            <p:strVal val="#ppt_x"/>
                                          </p:val>
                                        </p:tav>
                                      </p:tavLst>
                                    </p:anim>
                                    <p:anim calcmode="lin" valueType="num">
                                      <p:cBhvr additive="base">
                                        <p:cTn id="8" dur="500" fill="hold"/>
                                        <p:tgtEl>
                                          <p:spTgt spid="655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10000"/>
                                  </p:stCondLst>
                                  <p:childTnLst>
                                    <p:set>
                                      <p:cBhvr>
                                        <p:cTn id="11" dur="1" fill="hold">
                                          <p:stCondLst>
                                            <p:cond delay="0"/>
                                          </p:stCondLst>
                                        </p:cTn>
                                        <p:tgtEl>
                                          <p:spTgt spid="65545"/>
                                        </p:tgtEl>
                                        <p:attrNameLst>
                                          <p:attrName>style.visibility</p:attrName>
                                        </p:attrNameLst>
                                      </p:cBhvr>
                                      <p:to>
                                        <p:strVal val="visible"/>
                                      </p:to>
                                    </p:set>
                                    <p:animEffect transition="in" filter="dissolve">
                                      <p:cBhvr>
                                        <p:cTn id="12" dur="500"/>
                                        <p:tgtEl>
                                          <p:spTgt spid="65545"/>
                                        </p:tgtEl>
                                      </p:cBhvr>
                                    </p:animEffect>
                                  </p:childTnLst>
                                </p:cTn>
                              </p:par>
                            </p:childTnLst>
                          </p:cTn>
                        </p:par>
                        <p:par>
                          <p:cTn id="13" fill="hold">
                            <p:stCondLst>
                              <p:cond delay="11000"/>
                            </p:stCondLst>
                            <p:childTnLst>
                              <p:par>
                                <p:cTn id="14" presetID="9" presetClass="entr" presetSubtype="0" fill="hold" nodeType="afterEffect">
                                  <p:stCondLst>
                                    <p:cond delay="10000"/>
                                  </p:stCondLst>
                                  <p:childTnLst>
                                    <p:set>
                                      <p:cBhvr>
                                        <p:cTn id="15" dur="1" fill="hold">
                                          <p:stCondLst>
                                            <p:cond delay="0"/>
                                          </p:stCondLst>
                                        </p:cTn>
                                        <p:tgtEl>
                                          <p:spTgt spid="65546"/>
                                        </p:tgtEl>
                                        <p:attrNameLst>
                                          <p:attrName>style.visibility</p:attrName>
                                        </p:attrNameLst>
                                      </p:cBhvr>
                                      <p:to>
                                        <p:strVal val="visible"/>
                                      </p:to>
                                    </p:set>
                                    <p:animEffect transition="in" filter="dissolve">
                                      <p:cBhvr>
                                        <p:cTn id="16" dur="500"/>
                                        <p:tgtEl>
                                          <p:spTgt spid="65546"/>
                                        </p:tgtEl>
                                      </p:cBhvr>
                                    </p:animEffect>
                                  </p:childTnLst>
                                </p:cTn>
                              </p:par>
                            </p:childTnLst>
                          </p:cTn>
                        </p:par>
                        <p:par>
                          <p:cTn id="17" fill="hold">
                            <p:stCondLst>
                              <p:cond delay="21500"/>
                            </p:stCondLst>
                            <p:childTnLst>
                              <p:par>
                                <p:cTn id="18" presetID="9" presetClass="entr" presetSubtype="0" fill="hold" nodeType="afterEffect">
                                  <p:stCondLst>
                                    <p:cond delay="10000"/>
                                  </p:stCondLst>
                                  <p:childTnLst>
                                    <p:set>
                                      <p:cBhvr>
                                        <p:cTn id="19" dur="1" fill="hold">
                                          <p:stCondLst>
                                            <p:cond delay="0"/>
                                          </p:stCondLst>
                                        </p:cTn>
                                        <p:tgtEl>
                                          <p:spTgt spid="65547"/>
                                        </p:tgtEl>
                                        <p:attrNameLst>
                                          <p:attrName>style.visibility</p:attrName>
                                        </p:attrNameLst>
                                      </p:cBhvr>
                                      <p:to>
                                        <p:strVal val="visible"/>
                                      </p:to>
                                    </p:set>
                                    <p:animEffect transition="in" filter="dissolve">
                                      <p:cBhvr>
                                        <p:cTn id="20" dur="500"/>
                                        <p:tgtEl>
                                          <p:spTgt spid="65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numero diapositiva 4"/>
          <p:cNvSpPr>
            <a:spLocks noGrp="1"/>
          </p:cNvSpPr>
          <p:nvPr>
            <p:ph type="sldNum" sz="quarter" idx="12"/>
          </p:nvPr>
        </p:nvSpPr>
        <p:spPr>
          <a:noFill/>
        </p:spPr>
        <p:txBody>
          <a:bodyPr/>
          <a:lstStyle/>
          <a:p>
            <a:fld id="{DFB78431-978F-46F4-B5F3-74D7C29880BB}" type="slidenum">
              <a:rPr lang="en-US" sz="1600" smtClean="0">
                <a:latin typeface="Arial" pitchFamily="34" charset="0"/>
              </a:rPr>
              <a:pPr/>
              <a:t>18</a:t>
            </a:fld>
            <a:endParaRPr lang="en-US" sz="1600" smtClean="0">
              <a:latin typeface="Arial" pitchFamily="34" charset="0"/>
            </a:endParaRPr>
          </a:p>
        </p:txBody>
      </p:sp>
      <p:pic>
        <p:nvPicPr>
          <p:cNvPr id="49155" name="Picture 5" descr="spettro"/>
          <p:cNvPicPr>
            <a:picLocks noChangeAspect="1" noChangeArrowheads="1"/>
          </p:cNvPicPr>
          <p:nvPr/>
        </p:nvPicPr>
        <p:blipFill>
          <a:blip r:embed="rId3" cstate="print"/>
          <a:srcRect/>
          <a:stretch>
            <a:fillRect/>
          </a:stretch>
        </p:blipFill>
        <p:spPr bwMode="auto">
          <a:xfrm>
            <a:off x="0" y="0"/>
            <a:ext cx="4324350" cy="6858000"/>
          </a:xfrm>
          <a:prstGeom prst="rect">
            <a:avLst/>
          </a:prstGeom>
          <a:noFill/>
          <a:ln w="9525">
            <a:noFill/>
            <a:miter lim="800000"/>
            <a:headEnd/>
            <a:tailEnd/>
          </a:ln>
        </p:spPr>
      </p:pic>
      <p:sp>
        <p:nvSpPr>
          <p:cNvPr id="49156" name="Rectangle 8"/>
          <p:cNvSpPr>
            <a:spLocks noChangeArrowheads="1"/>
          </p:cNvSpPr>
          <p:nvPr/>
        </p:nvSpPr>
        <p:spPr bwMode="auto">
          <a:xfrm>
            <a:off x="4603750" y="457200"/>
            <a:ext cx="4540250" cy="1143000"/>
          </a:xfrm>
          <a:prstGeom prst="rect">
            <a:avLst/>
          </a:prstGeom>
          <a:noFill/>
          <a:ln w="9525">
            <a:noFill/>
            <a:miter lim="800000"/>
            <a:headEnd/>
            <a:tailEnd/>
          </a:ln>
        </p:spPr>
        <p:txBody>
          <a:bodyPr/>
          <a:lstStyle/>
          <a:p>
            <a:pPr>
              <a:spcBef>
                <a:spcPct val="20000"/>
              </a:spcBef>
            </a:pPr>
            <a:r>
              <a:rPr lang="it-IT" sz="1600" dirty="0">
                <a:solidFill>
                  <a:srgbClr val="49FF49"/>
                </a:solidFill>
              </a:rPr>
              <a:t>Visibile</a:t>
            </a:r>
          </a:p>
          <a:p>
            <a:pPr algn="l">
              <a:spcBef>
                <a:spcPct val="20000"/>
              </a:spcBef>
            </a:pPr>
            <a:r>
              <a:rPr lang="it-IT" sz="1600" dirty="0">
                <a:solidFill>
                  <a:srgbClr val="49FF49"/>
                </a:solidFill>
              </a:rPr>
              <a:t>1666 – Newton disperde la luce visibile con un prisma. Il visibile è prodotto da transizioni degli elettroni in atomi e molecole e da corpi molto caldi</a:t>
            </a:r>
          </a:p>
          <a:p>
            <a:pPr algn="l">
              <a:spcBef>
                <a:spcPct val="20000"/>
              </a:spcBef>
            </a:pPr>
            <a:endParaRPr lang="it-IT" sz="1600" dirty="0">
              <a:solidFill>
                <a:srgbClr val="49FF49"/>
              </a:solidFill>
            </a:endParaRPr>
          </a:p>
          <a:p>
            <a:pPr algn="l">
              <a:spcBef>
                <a:spcPct val="20000"/>
              </a:spcBef>
            </a:pPr>
            <a:endParaRPr lang="it-IT" sz="1600" dirty="0"/>
          </a:p>
          <a:p>
            <a:pPr algn="l">
              <a:spcBef>
                <a:spcPct val="20000"/>
              </a:spcBef>
            </a:pPr>
            <a:endParaRPr lang="it-IT" sz="1600" dirty="0"/>
          </a:p>
          <a:p>
            <a:pPr algn="l">
              <a:spcBef>
                <a:spcPct val="20000"/>
              </a:spcBef>
            </a:pPr>
            <a:r>
              <a:rPr lang="it-IT" sz="1600" dirty="0"/>
              <a:t>.</a:t>
            </a:r>
          </a:p>
          <a:p>
            <a:pPr>
              <a:spcBef>
                <a:spcPct val="20000"/>
              </a:spcBef>
            </a:pPr>
            <a:endParaRPr lang="it-IT" sz="1600" dirty="0"/>
          </a:p>
        </p:txBody>
      </p:sp>
      <p:sp>
        <p:nvSpPr>
          <p:cNvPr id="49157" name="Text Box 9"/>
          <p:cNvSpPr txBox="1">
            <a:spLocks noChangeArrowheads="1"/>
          </p:cNvSpPr>
          <p:nvPr/>
        </p:nvSpPr>
        <p:spPr bwMode="auto">
          <a:xfrm>
            <a:off x="4572000" y="1447800"/>
            <a:ext cx="4608513" cy="1816100"/>
          </a:xfrm>
          <a:prstGeom prst="rect">
            <a:avLst/>
          </a:prstGeom>
          <a:noFill/>
          <a:ln w="9525" algn="ctr">
            <a:noFill/>
            <a:miter lim="800000"/>
            <a:headEnd/>
            <a:tailEnd/>
          </a:ln>
        </p:spPr>
        <p:txBody>
          <a:bodyPr>
            <a:spAutoFit/>
          </a:bodyPr>
          <a:lstStyle/>
          <a:p>
            <a:r>
              <a:rPr lang="it-IT" sz="1600">
                <a:solidFill>
                  <a:srgbClr val="DC0000"/>
                </a:solidFill>
              </a:rPr>
              <a:t>Infrarosso</a:t>
            </a:r>
          </a:p>
          <a:p>
            <a:pPr algn="l"/>
            <a:r>
              <a:rPr lang="it-IT" sz="1600">
                <a:solidFill>
                  <a:srgbClr val="DC0000"/>
                </a:solidFill>
              </a:rPr>
              <a:t>1800 – Herschel mostra che la radiazione solare si estende nell’infrarosso. </a:t>
            </a:r>
          </a:p>
          <a:p>
            <a:pPr algn="l"/>
            <a:r>
              <a:rPr lang="it-IT" sz="1600">
                <a:solidFill>
                  <a:srgbClr val="DC0000"/>
                </a:solidFill>
              </a:rPr>
              <a:t>L’infrarosso è prodotto da transizioni rotazionali e vibrazionali delle molecole e da corpi caldi.</a:t>
            </a:r>
          </a:p>
          <a:p>
            <a:pPr algn="l"/>
            <a:endParaRPr lang="it-IT" sz="1600">
              <a:solidFill>
                <a:srgbClr val="DC0000"/>
              </a:solidFill>
            </a:endParaRPr>
          </a:p>
          <a:p>
            <a:pPr algn="l"/>
            <a:endParaRPr lang="en-US" sz="1600"/>
          </a:p>
        </p:txBody>
      </p:sp>
      <p:sp>
        <p:nvSpPr>
          <p:cNvPr id="49159" name="Rectangle 10"/>
          <p:cNvSpPr>
            <a:spLocks noChangeArrowheads="1"/>
          </p:cNvSpPr>
          <p:nvPr/>
        </p:nvSpPr>
        <p:spPr bwMode="auto">
          <a:xfrm>
            <a:off x="4648200" y="2743200"/>
            <a:ext cx="4249738" cy="1009650"/>
          </a:xfrm>
          <a:prstGeom prst="rect">
            <a:avLst/>
          </a:prstGeom>
          <a:noFill/>
          <a:ln w="9525">
            <a:noFill/>
            <a:miter lim="800000"/>
            <a:headEnd/>
            <a:tailEnd/>
          </a:ln>
        </p:spPr>
        <p:txBody>
          <a:bodyPr/>
          <a:lstStyle/>
          <a:p>
            <a:pPr>
              <a:spcBef>
                <a:spcPct val="20000"/>
              </a:spcBef>
            </a:pPr>
            <a:r>
              <a:rPr lang="it-IT" sz="1600">
                <a:solidFill>
                  <a:srgbClr val="D60093"/>
                </a:solidFill>
              </a:rPr>
              <a:t>Ultravioletto (UV)</a:t>
            </a:r>
          </a:p>
          <a:p>
            <a:pPr algn="l" eaLnBrk="0" hangingPunct="0"/>
            <a:r>
              <a:rPr lang="it-IT" sz="1600">
                <a:solidFill>
                  <a:srgbClr val="D60093"/>
                </a:solidFill>
              </a:rPr>
              <a:t>1801 – Ritter in modo analogo all’IR scopre la luce ultravioletta. L’UV è prodotto da transizioni elettroniche di atomi ionizzati.</a:t>
            </a:r>
          </a:p>
          <a:p>
            <a:pPr>
              <a:spcBef>
                <a:spcPct val="20000"/>
              </a:spcBef>
            </a:pPr>
            <a:endParaRPr lang="it-IT" sz="1600">
              <a:solidFill>
                <a:srgbClr val="D60093"/>
              </a:solidFill>
            </a:endParaRPr>
          </a:p>
        </p:txBody>
      </p:sp>
      <p:sp>
        <p:nvSpPr>
          <p:cNvPr id="49160" name="Rectangle 11"/>
          <p:cNvSpPr>
            <a:spLocks noChangeArrowheads="1"/>
          </p:cNvSpPr>
          <p:nvPr/>
        </p:nvSpPr>
        <p:spPr bwMode="auto">
          <a:xfrm>
            <a:off x="4724400" y="3657600"/>
            <a:ext cx="4171950" cy="1752600"/>
          </a:xfrm>
          <a:prstGeom prst="rect">
            <a:avLst/>
          </a:prstGeom>
          <a:noFill/>
          <a:ln w="9525">
            <a:noFill/>
            <a:miter lim="800000"/>
            <a:headEnd/>
            <a:tailEnd/>
          </a:ln>
        </p:spPr>
        <p:txBody>
          <a:bodyPr/>
          <a:lstStyle/>
          <a:p>
            <a:pPr>
              <a:spcBef>
                <a:spcPct val="20000"/>
              </a:spcBef>
            </a:pPr>
            <a:r>
              <a:rPr lang="it-IT" sz="1600">
                <a:solidFill>
                  <a:srgbClr val="008000"/>
                </a:solidFill>
              </a:rPr>
              <a:t>Onde radio e microonde</a:t>
            </a:r>
          </a:p>
          <a:p>
            <a:pPr algn="l" eaLnBrk="0" hangingPunct="0"/>
            <a:r>
              <a:rPr lang="it-IT" sz="1600"/>
              <a:t>1885 – Hertz scopre le onde radio.</a:t>
            </a:r>
          </a:p>
          <a:p>
            <a:pPr algn="l" eaLnBrk="0" hangingPunct="0"/>
            <a:r>
              <a:rPr lang="it-IT" sz="1600"/>
              <a:t>Le onde radio sono prodotte da dispositivi elettrici e elettronici, da </a:t>
            </a:r>
          </a:p>
          <a:p>
            <a:pPr algn="l" eaLnBrk="0" hangingPunct="0"/>
            <a:r>
              <a:rPr lang="it-IT" sz="1600"/>
              <a:t>radiazione di fondo cosmico e  alla radiazione di frenamento.</a:t>
            </a:r>
          </a:p>
          <a:p>
            <a:pPr>
              <a:spcBef>
                <a:spcPct val="20000"/>
              </a:spcBef>
            </a:pPr>
            <a:endParaRPr lang="it-IT" sz="1600"/>
          </a:p>
        </p:txBody>
      </p:sp>
      <p:sp>
        <p:nvSpPr>
          <p:cNvPr id="49161" name="Rectangle 12"/>
          <p:cNvSpPr>
            <a:spLocks noChangeArrowheads="1"/>
          </p:cNvSpPr>
          <p:nvPr/>
        </p:nvSpPr>
        <p:spPr bwMode="auto">
          <a:xfrm>
            <a:off x="4267200" y="5105400"/>
            <a:ext cx="4876800" cy="1752600"/>
          </a:xfrm>
          <a:prstGeom prst="rect">
            <a:avLst/>
          </a:prstGeom>
          <a:noFill/>
          <a:ln w="9525">
            <a:noFill/>
            <a:miter lim="800000"/>
            <a:headEnd/>
            <a:tailEnd/>
          </a:ln>
        </p:spPr>
        <p:txBody>
          <a:bodyPr/>
          <a:lstStyle/>
          <a:p>
            <a:pPr>
              <a:spcBef>
                <a:spcPct val="20000"/>
              </a:spcBef>
            </a:pPr>
            <a:r>
              <a:rPr lang="it-IT" sz="1600">
                <a:solidFill>
                  <a:srgbClr val="008000"/>
                </a:solidFill>
              </a:rPr>
              <a:t>Raggi X e Raggi </a:t>
            </a:r>
            <a:r>
              <a:rPr lang="it-IT" sz="1600">
                <a:solidFill>
                  <a:srgbClr val="008000"/>
                </a:solidFill>
                <a:sym typeface="Symbol" pitchFamily="18" charset="2"/>
              </a:rPr>
              <a:t></a:t>
            </a:r>
            <a:endParaRPr lang="it-IT" sz="1600">
              <a:solidFill>
                <a:srgbClr val="008000"/>
              </a:solidFill>
            </a:endParaRPr>
          </a:p>
          <a:p>
            <a:pPr algn="l">
              <a:spcBef>
                <a:spcPct val="20000"/>
              </a:spcBef>
            </a:pPr>
            <a:r>
              <a:rPr lang="it-IT" sz="1600"/>
              <a:t>1896 - Roentgen scopre i raggi X.</a:t>
            </a:r>
          </a:p>
          <a:p>
            <a:pPr algn="l">
              <a:spcBef>
                <a:spcPct val="20000"/>
              </a:spcBef>
            </a:pPr>
            <a:r>
              <a:rPr lang="it-IT" sz="1600"/>
              <a:t>1914 - Rutherford identifica i raggi </a:t>
            </a:r>
            <a:r>
              <a:rPr lang="it-IT" sz="1600">
                <a:sym typeface="Symbol" pitchFamily="18" charset="2"/>
              </a:rPr>
              <a:t></a:t>
            </a:r>
            <a:endParaRPr lang="it-IT" sz="1600"/>
          </a:p>
          <a:p>
            <a:pPr algn="l" eaLnBrk="0" hangingPunct="0"/>
            <a:r>
              <a:rPr lang="it-IT" sz="1600"/>
              <a:t> I raggi X sono prodotti nelle transizioni elettroniche negli atomi di elettroni di shell interne. I raggi </a:t>
            </a:r>
            <a:r>
              <a:rPr lang="it-IT" sz="1600">
                <a:sym typeface="Symbol" pitchFamily="18" charset="2"/>
              </a:rPr>
              <a:t></a:t>
            </a:r>
            <a:r>
              <a:rPr lang="it-IT" sz="1600"/>
              <a:t> sono prodotti nelle reazioni nucleari.</a:t>
            </a:r>
          </a:p>
          <a:p>
            <a:pPr>
              <a:spcBef>
                <a:spcPct val="20000"/>
              </a:spcBef>
            </a:pPr>
            <a:endParaRPr lang="it-IT" sz="1600"/>
          </a:p>
        </p:txBody>
      </p:sp>
      <p:sp>
        <p:nvSpPr>
          <p:cNvPr id="49158" name="Rectangle 4"/>
          <p:cNvSpPr>
            <a:spLocks noGrp="1" noChangeArrowheads="1"/>
          </p:cNvSpPr>
          <p:nvPr>
            <p:ph type="title"/>
          </p:nvPr>
        </p:nvSpPr>
        <p:spPr>
          <a:xfrm>
            <a:off x="1908174" y="1"/>
            <a:ext cx="4416425" cy="609600"/>
          </a:xfrm>
        </p:spPr>
        <p:txBody>
          <a:bodyPr>
            <a:normAutofit/>
          </a:bodyPr>
          <a:lstStyle/>
          <a:p>
            <a:r>
              <a:rPr lang="it-IT" sz="3200" dirty="0" smtClean="0">
                <a:solidFill>
                  <a:srgbClr val="FF0000"/>
                </a:solidFill>
              </a:rPr>
              <a:t>Lo  Spettro </a:t>
            </a:r>
            <a:r>
              <a:rPr lang="it-IT" sz="3200" dirty="0" err="1" smtClean="0">
                <a:solidFill>
                  <a:srgbClr val="FF0000"/>
                </a:solidFill>
              </a:rPr>
              <a:t>E.M.</a:t>
            </a:r>
            <a:r>
              <a:rPr lang="it-IT" sz="3200" dirty="0" smtClean="0">
                <a:solidFill>
                  <a:srgbClr val="FF0000"/>
                </a:solidFill>
              </a:rPr>
              <a:t> </a:t>
            </a:r>
            <a:endParaRPr lang="en-US" sz="3200" dirty="0" smtClean="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numero diapositiva 3"/>
          <p:cNvSpPr>
            <a:spLocks noGrp="1"/>
          </p:cNvSpPr>
          <p:nvPr>
            <p:ph type="sldNum" sz="quarter" idx="12"/>
          </p:nvPr>
        </p:nvSpPr>
        <p:spPr>
          <a:noFill/>
        </p:spPr>
        <p:txBody>
          <a:bodyPr/>
          <a:lstStyle/>
          <a:p>
            <a:fld id="{15F36E06-13EF-4304-9BF3-9FBFB085F019}" type="slidenum">
              <a:rPr lang="en-US" smtClean="0">
                <a:latin typeface="Arial" pitchFamily="34" charset="0"/>
              </a:rPr>
              <a:pPr/>
              <a:t>19</a:t>
            </a:fld>
            <a:endParaRPr lang="en-US" smtClean="0">
              <a:latin typeface="Arial" pitchFamily="34" charset="0"/>
            </a:endParaRPr>
          </a:p>
        </p:txBody>
      </p:sp>
      <p:sp>
        <p:nvSpPr>
          <p:cNvPr id="51203" name="Text Box 2"/>
          <p:cNvSpPr txBox="1">
            <a:spLocks noChangeArrowheads="1"/>
          </p:cNvSpPr>
          <p:nvPr/>
        </p:nvSpPr>
        <p:spPr bwMode="auto">
          <a:xfrm>
            <a:off x="304800" y="304800"/>
            <a:ext cx="8458200" cy="579438"/>
          </a:xfrm>
          <a:prstGeom prst="rect">
            <a:avLst/>
          </a:prstGeom>
          <a:noFill/>
          <a:ln w="28575">
            <a:noFill/>
            <a:miter lim="800000"/>
            <a:headEnd/>
            <a:tailEnd/>
          </a:ln>
        </p:spPr>
        <p:txBody>
          <a:bodyPr>
            <a:spAutoFit/>
          </a:bodyPr>
          <a:lstStyle/>
          <a:p>
            <a:pPr>
              <a:spcBef>
                <a:spcPct val="50000"/>
              </a:spcBef>
            </a:pPr>
            <a:r>
              <a:rPr lang="it-IT" sz="3200"/>
              <a:t>Caratteristiche dello spettro</a:t>
            </a:r>
          </a:p>
        </p:txBody>
      </p:sp>
      <p:pic>
        <p:nvPicPr>
          <p:cNvPr id="51204" name="Picture 3" descr="Spect-EMI-CONT"/>
          <p:cNvPicPr>
            <a:picLocks noChangeAspect="1" noChangeArrowheads="1"/>
          </p:cNvPicPr>
          <p:nvPr/>
        </p:nvPicPr>
        <p:blipFill>
          <a:blip r:embed="rId3" cstate="print"/>
          <a:srcRect/>
          <a:stretch>
            <a:fillRect/>
          </a:stretch>
        </p:blipFill>
        <p:spPr bwMode="auto">
          <a:xfrm>
            <a:off x="228600" y="4876800"/>
            <a:ext cx="8753475" cy="1123950"/>
          </a:xfrm>
          <a:prstGeom prst="rect">
            <a:avLst/>
          </a:prstGeom>
          <a:noFill/>
          <a:ln w="9525">
            <a:noFill/>
            <a:miter lim="800000"/>
            <a:headEnd/>
            <a:tailEnd/>
          </a:ln>
        </p:spPr>
      </p:pic>
      <p:pic>
        <p:nvPicPr>
          <p:cNvPr id="51205" name="Picture 4" descr="Spect-CONT"/>
          <p:cNvPicPr>
            <a:picLocks noChangeAspect="1" noChangeArrowheads="1"/>
          </p:cNvPicPr>
          <p:nvPr/>
        </p:nvPicPr>
        <p:blipFill>
          <a:blip r:embed="rId4" cstate="print"/>
          <a:srcRect/>
          <a:stretch>
            <a:fillRect/>
          </a:stretch>
        </p:blipFill>
        <p:spPr bwMode="auto">
          <a:xfrm>
            <a:off x="228600" y="990600"/>
            <a:ext cx="8753475" cy="1123950"/>
          </a:xfrm>
          <a:prstGeom prst="rect">
            <a:avLst/>
          </a:prstGeom>
          <a:noFill/>
          <a:ln w="9525">
            <a:noFill/>
            <a:miter lim="800000"/>
            <a:headEnd/>
            <a:tailEnd/>
          </a:ln>
        </p:spPr>
      </p:pic>
      <p:pic>
        <p:nvPicPr>
          <p:cNvPr id="51206" name="Picture 5" descr="Spect-EMI1"/>
          <p:cNvPicPr>
            <a:picLocks noChangeAspect="1" noChangeArrowheads="1"/>
          </p:cNvPicPr>
          <p:nvPr/>
        </p:nvPicPr>
        <p:blipFill>
          <a:blip r:embed="rId5" cstate="print"/>
          <a:srcRect/>
          <a:stretch>
            <a:fillRect/>
          </a:stretch>
        </p:blipFill>
        <p:spPr bwMode="auto">
          <a:xfrm>
            <a:off x="228600" y="2286000"/>
            <a:ext cx="8753475" cy="1123950"/>
          </a:xfrm>
          <a:prstGeom prst="rect">
            <a:avLst/>
          </a:prstGeom>
          <a:noFill/>
          <a:ln w="9525">
            <a:noFill/>
            <a:miter lim="800000"/>
            <a:headEnd/>
            <a:tailEnd/>
          </a:ln>
        </p:spPr>
      </p:pic>
      <p:pic>
        <p:nvPicPr>
          <p:cNvPr id="51207" name="Picture 6" descr="Spect-ABS1"/>
          <p:cNvPicPr>
            <a:picLocks noChangeAspect="1" noChangeArrowheads="1"/>
          </p:cNvPicPr>
          <p:nvPr/>
        </p:nvPicPr>
        <p:blipFill>
          <a:blip r:embed="rId6" cstate="print"/>
          <a:srcRect/>
          <a:stretch>
            <a:fillRect/>
          </a:stretch>
        </p:blipFill>
        <p:spPr bwMode="auto">
          <a:xfrm>
            <a:off x="228600" y="3581400"/>
            <a:ext cx="8753475" cy="112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La </a:t>
            </a:r>
            <a:r>
              <a:rPr lang="en-US" dirty="0" err="1" smtClean="0"/>
              <a:t>Radiazione</a:t>
            </a:r>
            <a:r>
              <a:rPr lang="en-US" dirty="0" smtClean="0"/>
              <a:t> </a:t>
            </a:r>
            <a:r>
              <a:rPr lang="en-US" dirty="0" err="1" smtClean="0"/>
              <a:t>Elettromagnetica</a:t>
            </a:r>
            <a:endParaRPr lang="en-US" dirty="0"/>
          </a:p>
        </p:txBody>
      </p:sp>
      <p:grpSp>
        <p:nvGrpSpPr>
          <p:cNvPr id="4" name="Group 5"/>
          <p:cNvGrpSpPr>
            <a:grpSpLocks/>
          </p:cNvGrpSpPr>
          <p:nvPr/>
        </p:nvGrpSpPr>
        <p:grpSpPr bwMode="auto">
          <a:xfrm>
            <a:off x="2133600" y="1219200"/>
            <a:ext cx="6019800" cy="5334000"/>
            <a:chOff x="1247" y="845"/>
            <a:chExt cx="2994" cy="2903"/>
          </a:xfrm>
        </p:grpSpPr>
        <p:graphicFrame>
          <p:nvGraphicFramePr>
            <p:cNvPr id="5" name="Object 7"/>
            <p:cNvGraphicFramePr>
              <a:graphicFrameLocks noChangeAspect="1"/>
            </p:cNvGraphicFramePr>
            <p:nvPr/>
          </p:nvGraphicFramePr>
          <p:xfrm>
            <a:off x="2147" y="1661"/>
            <a:ext cx="1158" cy="374"/>
          </p:xfrm>
          <a:graphic>
            <a:graphicData uri="http://schemas.openxmlformats.org/presentationml/2006/ole">
              <mc:AlternateContent xmlns:mc="http://schemas.openxmlformats.org/markup-compatibility/2006">
                <mc:Choice xmlns:v="urn:schemas-microsoft-com:vml" Requires="v">
                  <p:oleObj spid="_x0000_s1030" name="Equation" r:id="rId3" imgW="825480" imgH="266400" progId="Equation.3">
                    <p:embed/>
                  </p:oleObj>
                </mc:Choice>
                <mc:Fallback>
                  <p:oleObj name="Equation" r:id="rId3" imgW="825480" imgH="26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 y="1661"/>
                          <a:ext cx="1158" cy="3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8"/>
            <p:cNvGraphicFramePr>
              <a:graphicFrameLocks noChangeAspect="1"/>
            </p:cNvGraphicFramePr>
            <p:nvPr/>
          </p:nvGraphicFramePr>
          <p:xfrm>
            <a:off x="1650" y="2118"/>
            <a:ext cx="1887" cy="640"/>
          </p:xfrm>
          <a:graphic>
            <a:graphicData uri="http://schemas.openxmlformats.org/presentationml/2006/ole">
              <mc:AlternateContent xmlns:mc="http://schemas.openxmlformats.org/markup-compatibility/2006">
                <mc:Choice xmlns:v="urn:schemas-microsoft-com:vml" Requires="v">
                  <p:oleObj spid="_x0000_s1031" name="Equazione" r:id="rId5" imgW="1346040" imgH="457200" progId="Equation.3">
                    <p:embed/>
                  </p:oleObj>
                </mc:Choice>
                <mc:Fallback>
                  <p:oleObj name="Equazione" r:id="rId5" imgW="1346040" imgH="457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0" y="2118"/>
                          <a:ext cx="1887" cy="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9"/>
            <p:cNvGraphicFramePr>
              <a:graphicFrameLocks noChangeAspect="1"/>
            </p:cNvGraphicFramePr>
            <p:nvPr/>
          </p:nvGraphicFramePr>
          <p:xfrm>
            <a:off x="1367" y="2860"/>
            <a:ext cx="2726" cy="553"/>
          </p:xfrm>
          <a:graphic>
            <a:graphicData uri="http://schemas.openxmlformats.org/presentationml/2006/ole">
              <mc:AlternateContent xmlns:mc="http://schemas.openxmlformats.org/markup-compatibility/2006">
                <mc:Choice xmlns:v="urn:schemas-microsoft-com:vml" Requires="v">
                  <p:oleObj spid="_x0000_s1032" name="Equazione" r:id="rId7" imgW="1942920" imgH="393480" progId="Equation.3">
                    <p:embed/>
                  </p:oleObj>
                </mc:Choice>
                <mc:Fallback>
                  <p:oleObj name="Equazione" r:id="rId7" imgW="1942920" imgH="39348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7" y="2860"/>
                          <a:ext cx="2726" cy="5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10"/>
            <p:cNvSpPr>
              <a:spLocks noChangeArrowheads="1"/>
            </p:cNvSpPr>
            <p:nvPr/>
          </p:nvSpPr>
          <p:spPr bwMode="auto">
            <a:xfrm>
              <a:off x="1247" y="845"/>
              <a:ext cx="2994" cy="2903"/>
            </a:xfrm>
            <a:prstGeom prst="rect">
              <a:avLst/>
            </a:prstGeom>
            <a:noFill/>
            <a:ln w="38100" algn="ctr">
              <a:solidFill>
                <a:srgbClr val="FF0000"/>
              </a:solidFill>
              <a:miter lim="800000"/>
              <a:headEnd/>
              <a:tailEnd/>
            </a:ln>
          </p:spPr>
          <p:txBody>
            <a:bodyPr wrap="none" anchor="ctr"/>
            <a:lstStyle/>
            <a:p>
              <a:endParaRPr lang="it-IT"/>
            </a:p>
          </p:txBody>
        </p:sp>
        <p:graphicFrame>
          <p:nvGraphicFramePr>
            <p:cNvPr id="9" name="Object 6"/>
            <p:cNvGraphicFramePr>
              <a:graphicFrameLocks noChangeAspect="1"/>
            </p:cNvGraphicFramePr>
            <p:nvPr/>
          </p:nvGraphicFramePr>
          <p:xfrm>
            <a:off x="1649" y="1083"/>
            <a:ext cx="2066" cy="642"/>
          </p:xfrm>
          <a:graphic>
            <a:graphicData uri="http://schemas.openxmlformats.org/presentationml/2006/ole">
              <mc:AlternateContent xmlns:mc="http://schemas.openxmlformats.org/markup-compatibility/2006">
                <mc:Choice xmlns:v="urn:schemas-microsoft-com:vml" Requires="v">
                  <p:oleObj spid="_x0000_s1033" name="Equation" r:id="rId9" imgW="1473120" imgH="457200" progId="Equation.DSMT4">
                    <p:embed/>
                  </p:oleObj>
                </mc:Choice>
                <mc:Fallback>
                  <p:oleObj name="Equation" r:id="rId9" imgW="1473120" imgH="45720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9" y="1083"/>
                          <a:ext cx="2066" cy="6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0" name="Picture 4" descr="Maxwell_11"/>
          <p:cNvPicPr>
            <a:picLocks noGrp="1" noChangeAspect="1" noChangeArrowheads="1"/>
          </p:cNvPicPr>
          <p:nvPr>
            <p:ph idx="1"/>
          </p:nvPr>
        </p:nvPicPr>
        <p:blipFill>
          <a:blip r:embed="rId11" cstate="print"/>
          <a:srcRect/>
          <a:stretch>
            <a:fillRect/>
          </a:stretch>
        </p:blipFill>
        <p:spPr bwMode="auto">
          <a:xfrm>
            <a:off x="228599" y="1219200"/>
            <a:ext cx="1770927"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data 1"/>
          <p:cNvSpPr>
            <a:spLocks noGrp="1"/>
          </p:cNvSpPr>
          <p:nvPr>
            <p:ph type="dt" sz="half" idx="10"/>
          </p:nvPr>
        </p:nvSpPr>
        <p:spPr>
          <a:noFill/>
        </p:spPr>
        <p:txBody>
          <a:bodyPr/>
          <a:lstStyle/>
          <a:p>
            <a:r>
              <a:rPr lang="it-IT" smtClean="0">
                <a:latin typeface="Arial" pitchFamily="34" charset="0"/>
              </a:rPr>
              <a:t>Mesagne, 12/04/2008</a:t>
            </a:r>
            <a:endParaRPr lang="en-US" smtClean="0">
              <a:latin typeface="Arial" pitchFamily="34" charset="0"/>
            </a:endParaRPr>
          </a:p>
        </p:txBody>
      </p:sp>
      <p:sp>
        <p:nvSpPr>
          <p:cNvPr id="52227" name="Segnaposto numero diapositiva 3"/>
          <p:cNvSpPr>
            <a:spLocks noGrp="1"/>
          </p:cNvSpPr>
          <p:nvPr>
            <p:ph type="sldNum" sz="quarter" idx="12"/>
          </p:nvPr>
        </p:nvSpPr>
        <p:spPr>
          <a:noFill/>
        </p:spPr>
        <p:txBody>
          <a:bodyPr/>
          <a:lstStyle/>
          <a:p>
            <a:fld id="{7AB88A61-8B94-49EB-B2A1-04E079AAC5DE}" type="slidenum">
              <a:rPr lang="en-US" smtClean="0">
                <a:latin typeface="Arial" pitchFamily="34" charset="0"/>
              </a:rPr>
              <a:pPr/>
              <a:t>20</a:t>
            </a:fld>
            <a:endParaRPr lang="en-US" smtClean="0">
              <a:latin typeface="Arial" pitchFamily="34" charset="0"/>
            </a:endParaRPr>
          </a:p>
        </p:txBody>
      </p:sp>
      <p:pic>
        <p:nvPicPr>
          <p:cNvPr id="52228" name="Picture 2" descr="GALAX6"/>
          <p:cNvPicPr>
            <a:picLocks noChangeAspect="1" noChangeArrowheads="1"/>
          </p:cNvPicPr>
          <p:nvPr/>
        </p:nvPicPr>
        <p:blipFill>
          <a:blip r:embed="rId3" cstate="print"/>
          <a:srcRect/>
          <a:stretch>
            <a:fillRect/>
          </a:stretch>
        </p:blipFill>
        <p:spPr bwMode="auto">
          <a:xfrm>
            <a:off x="0" y="0"/>
            <a:ext cx="2346325" cy="2990850"/>
          </a:xfrm>
          <a:prstGeom prst="rect">
            <a:avLst/>
          </a:prstGeom>
          <a:noFill/>
          <a:ln w="9525">
            <a:noFill/>
            <a:miter lim="800000"/>
            <a:headEnd/>
            <a:tailEnd/>
          </a:ln>
        </p:spPr>
      </p:pic>
      <p:pic>
        <p:nvPicPr>
          <p:cNvPr id="52229" name="Picture 3" descr="spettro%20emissione"/>
          <p:cNvPicPr>
            <a:picLocks noChangeAspect="1" noChangeArrowheads="1"/>
          </p:cNvPicPr>
          <p:nvPr/>
        </p:nvPicPr>
        <p:blipFill>
          <a:blip r:embed="rId4" cstate="print"/>
          <a:srcRect/>
          <a:stretch>
            <a:fillRect/>
          </a:stretch>
        </p:blipFill>
        <p:spPr bwMode="auto">
          <a:xfrm>
            <a:off x="914400" y="0"/>
            <a:ext cx="4648200" cy="996950"/>
          </a:xfrm>
          <a:prstGeom prst="rect">
            <a:avLst/>
          </a:prstGeom>
          <a:noFill/>
          <a:ln w="9525">
            <a:noFill/>
            <a:miter lim="800000"/>
            <a:headEnd/>
            <a:tailEnd/>
          </a:ln>
        </p:spPr>
      </p:pic>
      <p:pic>
        <p:nvPicPr>
          <p:cNvPr id="52231" name="Picture 5" descr="Spettri"/>
          <p:cNvPicPr>
            <a:picLocks noChangeAspect="1" noChangeArrowheads="1"/>
          </p:cNvPicPr>
          <p:nvPr/>
        </p:nvPicPr>
        <p:blipFill>
          <a:blip r:embed="rId5" cstate="print"/>
          <a:srcRect/>
          <a:stretch>
            <a:fillRect/>
          </a:stretch>
        </p:blipFill>
        <p:spPr bwMode="auto">
          <a:xfrm>
            <a:off x="2362200" y="990600"/>
            <a:ext cx="6553200" cy="3878263"/>
          </a:xfrm>
          <a:prstGeom prst="rect">
            <a:avLst/>
          </a:prstGeom>
          <a:noFill/>
          <a:ln w="9525">
            <a:noFill/>
            <a:miter lim="800000"/>
            <a:headEnd/>
            <a:tailEnd/>
          </a:ln>
        </p:spPr>
      </p:pic>
      <p:pic>
        <p:nvPicPr>
          <p:cNvPr id="52232" name="Picture 6" descr="index_gr_29"/>
          <p:cNvPicPr>
            <a:picLocks noChangeAspect="1" noChangeArrowheads="1"/>
          </p:cNvPicPr>
          <p:nvPr/>
        </p:nvPicPr>
        <p:blipFill>
          <a:blip r:embed="rId6" cstate="print"/>
          <a:srcRect/>
          <a:stretch>
            <a:fillRect/>
          </a:stretch>
        </p:blipFill>
        <p:spPr bwMode="auto">
          <a:xfrm>
            <a:off x="0" y="4267200"/>
            <a:ext cx="5810250" cy="2590800"/>
          </a:xfrm>
          <a:prstGeom prst="rect">
            <a:avLst/>
          </a:prstGeom>
          <a:noFill/>
          <a:ln w="9525">
            <a:noFill/>
            <a:miter lim="800000"/>
            <a:headEnd/>
            <a:tailEnd/>
          </a:ln>
        </p:spPr>
      </p:pic>
      <p:pic>
        <p:nvPicPr>
          <p:cNvPr id="52233" name="Picture 7" descr="spettro%20continuo"/>
          <p:cNvPicPr>
            <a:picLocks noChangeAspect="1" noChangeArrowheads="1"/>
          </p:cNvPicPr>
          <p:nvPr/>
        </p:nvPicPr>
        <p:blipFill>
          <a:blip r:embed="rId7" cstate="print"/>
          <a:srcRect/>
          <a:stretch>
            <a:fillRect/>
          </a:stretch>
        </p:blipFill>
        <p:spPr bwMode="auto">
          <a:xfrm>
            <a:off x="3352800" y="4267200"/>
            <a:ext cx="5791200" cy="1047750"/>
          </a:xfrm>
          <a:prstGeom prst="rect">
            <a:avLst/>
          </a:prstGeom>
          <a:noFill/>
          <a:ln w="9525">
            <a:noFill/>
            <a:miter lim="800000"/>
            <a:headEnd/>
            <a:tailEnd/>
          </a:ln>
        </p:spPr>
      </p:pic>
      <p:sp>
        <p:nvSpPr>
          <p:cNvPr id="52230" name="Text Box 4"/>
          <p:cNvSpPr txBox="1">
            <a:spLocks noChangeArrowheads="1"/>
          </p:cNvSpPr>
          <p:nvPr/>
        </p:nvSpPr>
        <p:spPr bwMode="auto">
          <a:xfrm>
            <a:off x="5830887" y="76200"/>
            <a:ext cx="4456113" cy="946150"/>
          </a:xfrm>
          <a:prstGeom prst="rect">
            <a:avLst/>
          </a:prstGeom>
          <a:noFill/>
          <a:ln w="9525">
            <a:noFill/>
            <a:miter lim="800000"/>
            <a:headEnd/>
            <a:tailEnd/>
          </a:ln>
        </p:spPr>
        <p:txBody>
          <a:bodyPr>
            <a:spAutoFit/>
          </a:bodyPr>
          <a:lstStyle/>
          <a:p>
            <a:r>
              <a:rPr lang="it-IT" sz="2800" b="1" dirty="0"/>
              <a:t>Spettri discreti </a:t>
            </a:r>
          </a:p>
          <a:p>
            <a:r>
              <a:rPr lang="it-IT" sz="2800" b="1" dirty="0"/>
              <a:t>e continui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8" name="Picture 14"/>
          <p:cNvPicPr>
            <a:picLocks noChangeAspect="1" noChangeArrowheads="1"/>
          </p:cNvPicPr>
          <p:nvPr/>
        </p:nvPicPr>
        <p:blipFill>
          <a:blip r:embed="rId3"/>
          <a:srcRect/>
          <a:stretch>
            <a:fillRect/>
          </a:stretch>
        </p:blipFill>
        <p:spPr bwMode="auto">
          <a:xfrm>
            <a:off x="152400" y="2514600"/>
            <a:ext cx="2133600" cy="2083313"/>
          </a:xfrm>
          <a:prstGeom prst="rect">
            <a:avLst/>
          </a:prstGeom>
          <a:noFill/>
          <a:ln w="9525">
            <a:noFill/>
            <a:miter lim="800000"/>
            <a:headEnd/>
            <a:tailEnd/>
          </a:ln>
          <a:effectLst/>
        </p:spPr>
      </p:pic>
      <p:sp>
        <p:nvSpPr>
          <p:cNvPr id="2" name="Titolo 1"/>
          <p:cNvSpPr>
            <a:spLocks noGrp="1"/>
          </p:cNvSpPr>
          <p:nvPr>
            <p:ph type="title"/>
          </p:nvPr>
        </p:nvSpPr>
        <p:spPr>
          <a:xfrm>
            <a:off x="533400" y="-76200"/>
            <a:ext cx="8229600" cy="1143000"/>
          </a:xfrm>
        </p:spPr>
        <p:txBody>
          <a:bodyPr/>
          <a:lstStyle/>
          <a:p>
            <a:r>
              <a:rPr lang="en-US" dirty="0" err="1" smtClean="0"/>
              <a:t>Irraggiamento</a:t>
            </a:r>
            <a:endParaRPr lang="en-US" dirty="0"/>
          </a:p>
        </p:txBody>
      </p:sp>
      <p:pic>
        <p:nvPicPr>
          <p:cNvPr id="36866" name="Picture 2" descr="http://hyperphysics.phy-astr.gsu.edu/hbase/thermo/imgheat/stef1.gif"/>
          <p:cNvPicPr>
            <a:picLocks noChangeAspect="1" noChangeArrowheads="1"/>
          </p:cNvPicPr>
          <p:nvPr/>
        </p:nvPicPr>
        <p:blipFill>
          <a:blip r:embed="rId4"/>
          <a:srcRect/>
          <a:stretch>
            <a:fillRect/>
          </a:stretch>
        </p:blipFill>
        <p:spPr bwMode="auto">
          <a:xfrm>
            <a:off x="2514600" y="2057400"/>
            <a:ext cx="4708456" cy="1438276"/>
          </a:xfrm>
          <a:prstGeom prst="rect">
            <a:avLst/>
          </a:prstGeom>
          <a:noFill/>
        </p:spPr>
      </p:pic>
      <p:pic>
        <p:nvPicPr>
          <p:cNvPr id="36869" name="Picture 5" descr="http://hyperphysics.phy-astr.gsu.edu/hbase/thermo/imgheat/stef2.gif"/>
          <p:cNvPicPr>
            <a:picLocks noChangeAspect="1" noChangeArrowheads="1"/>
          </p:cNvPicPr>
          <p:nvPr/>
        </p:nvPicPr>
        <p:blipFill>
          <a:blip r:embed="rId5"/>
          <a:srcRect/>
          <a:stretch>
            <a:fillRect/>
          </a:stretch>
        </p:blipFill>
        <p:spPr bwMode="auto">
          <a:xfrm>
            <a:off x="3581400" y="1143000"/>
            <a:ext cx="2277895" cy="1400176"/>
          </a:xfrm>
          <a:prstGeom prst="rect">
            <a:avLst/>
          </a:prstGeom>
          <a:noFill/>
        </p:spPr>
      </p:pic>
      <p:pic>
        <p:nvPicPr>
          <p:cNvPr id="36871" name="Picture 7" descr="http://hyperphysics.phy-astr.gsu.edu/hbase/thermo/imgheat/radc1.gif"/>
          <p:cNvPicPr>
            <a:picLocks noChangeAspect="1" noChangeArrowheads="1"/>
          </p:cNvPicPr>
          <p:nvPr/>
        </p:nvPicPr>
        <p:blipFill>
          <a:blip r:embed="rId6"/>
          <a:srcRect/>
          <a:stretch>
            <a:fillRect/>
          </a:stretch>
        </p:blipFill>
        <p:spPr bwMode="auto">
          <a:xfrm>
            <a:off x="304800" y="228600"/>
            <a:ext cx="2897254" cy="2514600"/>
          </a:xfrm>
          <a:prstGeom prst="rect">
            <a:avLst/>
          </a:prstGeom>
          <a:noFill/>
        </p:spPr>
      </p:pic>
      <p:pic>
        <p:nvPicPr>
          <p:cNvPr id="36872" name="Picture 8"/>
          <p:cNvPicPr>
            <a:picLocks noChangeAspect="1" noChangeArrowheads="1"/>
          </p:cNvPicPr>
          <p:nvPr/>
        </p:nvPicPr>
        <p:blipFill>
          <a:blip r:embed="rId7"/>
          <a:srcRect/>
          <a:stretch>
            <a:fillRect/>
          </a:stretch>
        </p:blipFill>
        <p:spPr bwMode="auto">
          <a:xfrm>
            <a:off x="7010400" y="228600"/>
            <a:ext cx="1948597" cy="2447925"/>
          </a:xfrm>
          <a:prstGeom prst="rect">
            <a:avLst/>
          </a:prstGeom>
          <a:noFill/>
          <a:ln w="9525">
            <a:noFill/>
            <a:miter lim="800000"/>
            <a:headEnd/>
            <a:tailEnd/>
          </a:ln>
          <a:effectLst/>
        </p:spPr>
      </p:pic>
      <p:sp>
        <p:nvSpPr>
          <p:cNvPr id="14" name="Rettangolo 13"/>
          <p:cNvSpPr/>
          <p:nvPr/>
        </p:nvSpPr>
        <p:spPr>
          <a:xfrm>
            <a:off x="6019800" y="2667000"/>
            <a:ext cx="3124200" cy="1477328"/>
          </a:xfrm>
          <a:prstGeom prst="rect">
            <a:avLst/>
          </a:prstGeom>
        </p:spPr>
        <p:txBody>
          <a:bodyPr wrap="square">
            <a:spAutoFit/>
          </a:bodyPr>
          <a:lstStyle/>
          <a:p>
            <a:pPr algn="r"/>
            <a:r>
              <a:rPr lang="it-IT" dirty="0" smtClean="0"/>
              <a:t>«</a:t>
            </a:r>
            <a:r>
              <a:rPr lang="it-IT" i="1" dirty="0" smtClean="0"/>
              <a:t>per ogni sostanza il comportamento rispetto all'emissione e all'assorbimento, a parità di temperature, è il medesimo</a:t>
            </a:r>
            <a:r>
              <a:rPr lang="it-IT" dirty="0" smtClean="0"/>
              <a:t>»</a:t>
            </a:r>
            <a:endParaRPr lang="en-US" dirty="0"/>
          </a:p>
        </p:txBody>
      </p:sp>
      <p:sp>
        <p:nvSpPr>
          <p:cNvPr id="15" name="CasellaDiTesto 14"/>
          <p:cNvSpPr txBox="1"/>
          <p:nvPr/>
        </p:nvSpPr>
        <p:spPr>
          <a:xfrm>
            <a:off x="2057400" y="5105400"/>
            <a:ext cx="2057400" cy="646331"/>
          </a:xfrm>
          <a:prstGeom prst="rect">
            <a:avLst/>
          </a:prstGeom>
          <a:noFill/>
        </p:spPr>
        <p:txBody>
          <a:bodyPr wrap="square" rtlCol="0">
            <a:spAutoFit/>
          </a:bodyPr>
          <a:lstStyle/>
          <a:p>
            <a:r>
              <a:rPr lang="en-US" dirty="0" err="1" smtClean="0"/>
              <a:t>Radiatore</a:t>
            </a:r>
            <a:r>
              <a:rPr lang="en-US" dirty="0" smtClean="0"/>
              <a:t> </a:t>
            </a:r>
            <a:r>
              <a:rPr lang="en-US" dirty="0" err="1" smtClean="0"/>
              <a:t>Perfetto</a:t>
            </a:r>
            <a:endParaRPr lang="en-US" dirty="0" smtClean="0"/>
          </a:p>
          <a:p>
            <a:pPr algn="ctr"/>
            <a:r>
              <a:rPr lang="en-US" b="1" dirty="0" smtClean="0"/>
              <a:t>CORPO NERO</a:t>
            </a:r>
            <a:endParaRPr lang="en-US" b="1" dirty="0"/>
          </a:p>
        </p:txBody>
      </p:sp>
      <p:sp>
        <p:nvSpPr>
          <p:cNvPr id="16" name="Freccia bidirezionale verticale 15"/>
          <p:cNvSpPr/>
          <p:nvPr/>
        </p:nvSpPr>
        <p:spPr>
          <a:xfrm rot="16200000">
            <a:off x="5029200" y="4953001"/>
            <a:ext cx="152400" cy="609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p:cNvSpPr txBox="1"/>
          <p:nvPr/>
        </p:nvSpPr>
        <p:spPr>
          <a:xfrm>
            <a:off x="6025830" y="5105400"/>
            <a:ext cx="2127570" cy="923330"/>
          </a:xfrm>
          <a:prstGeom prst="rect">
            <a:avLst/>
          </a:prstGeom>
          <a:noFill/>
        </p:spPr>
        <p:txBody>
          <a:bodyPr wrap="none" rtlCol="0">
            <a:spAutoFit/>
          </a:bodyPr>
          <a:lstStyle/>
          <a:p>
            <a:r>
              <a:rPr lang="en-US" dirty="0" err="1" smtClean="0"/>
              <a:t>Assorbitore</a:t>
            </a:r>
            <a:r>
              <a:rPr lang="en-US" dirty="0" smtClean="0"/>
              <a:t>  </a:t>
            </a:r>
            <a:r>
              <a:rPr lang="en-US" dirty="0" err="1" smtClean="0"/>
              <a:t>Perfetto</a:t>
            </a:r>
            <a:endParaRPr lang="en-US" dirty="0" smtClean="0"/>
          </a:p>
          <a:p>
            <a:pPr algn="ctr"/>
            <a:r>
              <a:rPr lang="en-US" b="1" dirty="0" smtClean="0"/>
              <a:t>CORPO NERO</a:t>
            </a:r>
          </a:p>
          <a:p>
            <a:pPr algn="ctr"/>
            <a:endParaRPr lang="en-US" dirty="0"/>
          </a:p>
        </p:txBody>
      </p:sp>
      <p:pic>
        <p:nvPicPr>
          <p:cNvPr id="36877" name="Picture 13" descr="http://hyperphysics.phy-astr.gsu.edu/hbase/thermo/imgheat/stef3.gif"/>
          <p:cNvPicPr>
            <a:picLocks noChangeAspect="1" noChangeArrowheads="1"/>
          </p:cNvPicPr>
          <p:nvPr/>
        </p:nvPicPr>
        <p:blipFill>
          <a:blip r:embed="rId8"/>
          <a:srcRect/>
          <a:stretch>
            <a:fillRect/>
          </a:stretch>
        </p:blipFill>
        <p:spPr bwMode="auto">
          <a:xfrm>
            <a:off x="3124200" y="3810000"/>
            <a:ext cx="3556000" cy="952500"/>
          </a:xfrm>
          <a:prstGeom prst="rect">
            <a:avLst/>
          </a:prstGeom>
          <a:noFill/>
        </p:spPr>
      </p:pic>
      <p:pic>
        <p:nvPicPr>
          <p:cNvPr id="36874" name="Picture 10" descr="\alpha+\rho+\tau=1 \,"/>
          <p:cNvPicPr>
            <a:picLocks noChangeAspect="1" noChangeArrowheads="1"/>
          </p:cNvPicPr>
          <p:nvPr/>
        </p:nvPicPr>
        <p:blipFill>
          <a:blip r:embed="rId9"/>
          <a:srcRect/>
          <a:stretch>
            <a:fillRect/>
          </a:stretch>
        </p:blipFill>
        <p:spPr bwMode="auto">
          <a:xfrm>
            <a:off x="1828800" y="3200400"/>
            <a:ext cx="2133600" cy="328246"/>
          </a:xfrm>
          <a:prstGeom prst="rect">
            <a:avLst/>
          </a:prstGeom>
          <a:noFill/>
        </p:spPr>
      </p:pic>
      <p:sp>
        <p:nvSpPr>
          <p:cNvPr id="23" name="CasellaDiTesto 22"/>
          <p:cNvSpPr txBox="1"/>
          <p:nvPr/>
        </p:nvSpPr>
        <p:spPr>
          <a:xfrm>
            <a:off x="2971800" y="1676400"/>
            <a:ext cx="402674" cy="369332"/>
          </a:xfrm>
          <a:prstGeom prst="rect">
            <a:avLst/>
          </a:prstGeom>
          <a:noFill/>
        </p:spPr>
        <p:txBody>
          <a:bodyPr wrap="none" rtlCol="0">
            <a:spAutoFit/>
          </a:bodyPr>
          <a:lstStyle/>
          <a:p>
            <a:r>
              <a:rPr lang="en-US" dirty="0" smtClean="0"/>
              <a:t>e  </a:t>
            </a:r>
            <a:endParaRPr lang="en-US" dirty="0"/>
          </a:p>
        </p:txBody>
      </p:sp>
      <p:sp>
        <p:nvSpPr>
          <p:cNvPr id="24" name="CasellaDiTesto 23"/>
          <p:cNvSpPr txBox="1"/>
          <p:nvPr/>
        </p:nvSpPr>
        <p:spPr>
          <a:xfrm>
            <a:off x="4419600" y="4419600"/>
            <a:ext cx="1752600" cy="707886"/>
          </a:xfrm>
          <a:prstGeom prst="rect">
            <a:avLst/>
          </a:prstGeom>
          <a:noFill/>
        </p:spPr>
        <p:txBody>
          <a:bodyPr wrap="square" rtlCol="0">
            <a:spAutoFit/>
          </a:bodyPr>
          <a:lstStyle/>
          <a:p>
            <a:r>
              <a:rPr lang="en-US" sz="4000" dirty="0" smtClean="0"/>
              <a:t>e = </a:t>
            </a:r>
            <a:r>
              <a:rPr lang="en-US" sz="4000" dirty="0" smtClean="0">
                <a:latin typeface="Symbol" pitchFamily="18" charset="2"/>
              </a:rPr>
              <a:t>a</a:t>
            </a:r>
            <a:endParaRPr lang="en-US" sz="4000" dirty="0">
              <a:latin typeface="Symbol" pitchFamily="18" charset="2"/>
            </a:endParaRPr>
          </a:p>
        </p:txBody>
      </p:sp>
      <p:sp>
        <p:nvSpPr>
          <p:cNvPr id="25" name="CasellaDiTesto 24"/>
          <p:cNvSpPr txBox="1"/>
          <p:nvPr/>
        </p:nvSpPr>
        <p:spPr>
          <a:xfrm>
            <a:off x="838200" y="4267200"/>
            <a:ext cx="1366143" cy="369332"/>
          </a:xfrm>
          <a:prstGeom prst="rect">
            <a:avLst/>
          </a:prstGeom>
          <a:noFill/>
        </p:spPr>
        <p:txBody>
          <a:bodyPr wrap="none" rtlCol="0">
            <a:spAutoFit/>
          </a:bodyPr>
          <a:lstStyle/>
          <a:p>
            <a:r>
              <a:rPr lang="en-US" dirty="0" err="1" smtClean="0"/>
              <a:t>trasmissione</a:t>
            </a:r>
            <a:endParaRPr lang="en-US" dirty="0"/>
          </a:p>
        </p:txBody>
      </p:sp>
      <p:sp>
        <p:nvSpPr>
          <p:cNvPr id="26" name="CasellaDiTesto 25"/>
          <p:cNvSpPr txBox="1"/>
          <p:nvPr/>
        </p:nvSpPr>
        <p:spPr>
          <a:xfrm>
            <a:off x="2057400" y="3581400"/>
            <a:ext cx="1148071" cy="369332"/>
          </a:xfrm>
          <a:prstGeom prst="rect">
            <a:avLst/>
          </a:prstGeom>
          <a:noFill/>
        </p:spPr>
        <p:txBody>
          <a:bodyPr wrap="none" rtlCol="0">
            <a:spAutoFit/>
          </a:bodyPr>
          <a:lstStyle/>
          <a:p>
            <a:r>
              <a:rPr lang="en-US" dirty="0" err="1" smtClean="0"/>
              <a:t>riflessione</a:t>
            </a:r>
            <a:endParaRPr lang="en-US" dirty="0"/>
          </a:p>
        </p:txBody>
      </p:sp>
      <p:sp>
        <p:nvSpPr>
          <p:cNvPr id="27" name="CasellaDiTesto 26"/>
          <p:cNvSpPr txBox="1"/>
          <p:nvPr/>
        </p:nvSpPr>
        <p:spPr>
          <a:xfrm>
            <a:off x="1447800" y="2819400"/>
            <a:ext cx="1467518" cy="369332"/>
          </a:xfrm>
          <a:prstGeom prst="rect">
            <a:avLst/>
          </a:prstGeom>
          <a:noFill/>
        </p:spPr>
        <p:txBody>
          <a:bodyPr wrap="none" rtlCol="0">
            <a:spAutoFit/>
          </a:bodyPr>
          <a:lstStyle/>
          <a:p>
            <a:r>
              <a:rPr lang="en-US" dirty="0" err="1" smtClean="0"/>
              <a:t>assorbimento</a:t>
            </a:r>
            <a:endParaRPr lang="en-US" dirty="0"/>
          </a:p>
        </p:txBody>
      </p:sp>
      <p:sp>
        <p:nvSpPr>
          <p:cNvPr id="28" name="CasellaDiTesto 27"/>
          <p:cNvSpPr txBox="1"/>
          <p:nvPr/>
        </p:nvSpPr>
        <p:spPr>
          <a:xfrm>
            <a:off x="1809082" y="228600"/>
            <a:ext cx="1128835" cy="369332"/>
          </a:xfrm>
          <a:prstGeom prst="rect">
            <a:avLst/>
          </a:prstGeom>
          <a:noFill/>
        </p:spPr>
        <p:txBody>
          <a:bodyPr wrap="none" rtlCol="0">
            <a:spAutoFit/>
          </a:bodyPr>
          <a:lstStyle/>
          <a:p>
            <a:r>
              <a:rPr lang="en-US" dirty="0" err="1" smtClean="0"/>
              <a:t>emissione</a:t>
            </a:r>
            <a:endParaRPr lang="en-US" dirty="0"/>
          </a:p>
        </p:txBody>
      </p:sp>
      <p:sp>
        <p:nvSpPr>
          <p:cNvPr id="30" name="CasellaDiTesto 29"/>
          <p:cNvSpPr txBox="1"/>
          <p:nvPr/>
        </p:nvSpPr>
        <p:spPr>
          <a:xfrm>
            <a:off x="7086600" y="4419600"/>
            <a:ext cx="1734770" cy="646331"/>
          </a:xfrm>
          <a:prstGeom prst="rect">
            <a:avLst/>
          </a:prstGeom>
          <a:noFill/>
        </p:spPr>
        <p:txBody>
          <a:bodyPr wrap="none" rtlCol="0">
            <a:spAutoFit/>
          </a:bodyPr>
          <a:lstStyle/>
          <a:p>
            <a:r>
              <a:rPr lang="en-US" dirty="0" smtClean="0"/>
              <a:t>II  Principio </a:t>
            </a:r>
            <a:r>
              <a:rPr lang="en-US" dirty="0" err="1" smtClean="0"/>
              <a:t>della</a:t>
            </a:r>
            <a:endParaRPr lang="en-US" dirty="0" smtClean="0"/>
          </a:p>
          <a:p>
            <a:r>
              <a:rPr lang="en-US" dirty="0" smtClean="0"/>
              <a:t> </a:t>
            </a:r>
            <a:r>
              <a:rPr lang="en-US" dirty="0" err="1" smtClean="0"/>
              <a:t>Termodinamica</a:t>
            </a:r>
            <a:r>
              <a:rPr lang="en-US" dirty="0" smtClean="0"/>
              <a:t> </a:t>
            </a:r>
            <a:endParaRPr lang="en-US" dirty="0"/>
          </a:p>
        </p:txBody>
      </p:sp>
      <p:sp>
        <p:nvSpPr>
          <p:cNvPr id="31" name="Freccia a sinistra 30"/>
          <p:cNvSpPr/>
          <p:nvPr/>
        </p:nvSpPr>
        <p:spPr>
          <a:xfrm>
            <a:off x="5867400" y="4800600"/>
            <a:ext cx="1143000" cy="76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1"/>
          <p:cNvGrpSpPr>
            <a:grpSpLocks/>
          </p:cNvGrpSpPr>
          <p:nvPr/>
        </p:nvGrpSpPr>
        <p:grpSpPr bwMode="auto">
          <a:xfrm flipH="1">
            <a:off x="600075" y="5029200"/>
            <a:ext cx="2905125" cy="1658937"/>
            <a:chOff x="3367" y="1517"/>
            <a:chExt cx="2016" cy="1152"/>
          </a:xfrm>
        </p:grpSpPr>
        <p:grpSp>
          <p:nvGrpSpPr>
            <p:cNvPr id="36" name="Group 12"/>
            <p:cNvGrpSpPr>
              <a:grpSpLocks/>
            </p:cNvGrpSpPr>
            <p:nvPr/>
          </p:nvGrpSpPr>
          <p:grpSpPr bwMode="auto">
            <a:xfrm>
              <a:off x="3367" y="1517"/>
              <a:ext cx="2016" cy="1152"/>
              <a:chOff x="2839" y="2285"/>
              <a:chExt cx="2016" cy="1152"/>
            </a:xfrm>
          </p:grpSpPr>
          <p:sp>
            <p:nvSpPr>
              <p:cNvPr id="38" name="Oval 13"/>
              <p:cNvSpPr>
                <a:spLocks noChangeArrowheads="1"/>
              </p:cNvSpPr>
              <p:nvPr/>
            </p:nvSpPr>
            <p:spPr bwMode="auto">
              <a:xfrm>
                <a:off x="3655" y="2285"/>
                <a:ext cx="1200" cy="1152"/>
              </a:xfrm>
              <a:prstGeom prst="ellipse">
                <a:avLst/>
              </a:prstGeom>
              <a:solidFill>
                <a:srgbClr val="00B8FF"/>
              </a:solidFill>
              <a:ln w="9525">
                <a:round/>
                <a:headEnd/>
                <a:tailEnd/>
              </a:ln>
              <a:scene3d>
                <a:camera prst="legacyPerspectiveFront">
                  <a:rot lat="20099994" lon="20099994" rev="0"/>
                </a:camera>
                <a:lightRig rig="legacyFlat2" dir="t"/>
              </a:scene3d>
              <a:sp3d extrusionH="887400" prstMaterial="legacyMatte">
                <a:bevelT w="13500" h="13500" prst="angle"/>
                <a:bevelB w="13500" h="13500" prst="angle"/>
                <a:extrusionClr>
                  <a:srgbClr val="00B8FF"/>
                </a:extrusionClr>
              </a:sp3d>
            </p:spPr>
            <p:txBody>
              <a:bodyPr wrap="none" anchor="ctr">
                <a:flatTx/>
              </a:bodyPr>
              <a:lstStyle/>
              <a:p>
                <a:endParaRPr lang="it-IT"/>
              </a:p>
            </p:txBody>
          </p:sp>
          <p:sp>
            <p:nvSpPr>
              <p:cNvPr id="39" name="Oval 14"/>
              <p:cNvSpPr>
                <a:spLocks noChangeArrowheads="1"/>
              </p:cNvSpPr>
              <p:nvPr/>
            </p:nvSpPr>
            <p:spPr bwMode="auto">
              <a:xfrm>
                <a:off x="3943" y="2765"/>
                <a:ext cx="768" cy="576"/>
              </a:xfrm>
              <a:prstGeom prst="ellipse">
                <a:avLst/>
              </a:prstGeom>
              <a:solidFill>
                <a:schemeClr val="tx1"/>
              </a:solidFill>
              <a:ln w="9525">
                <a:solidFill>
                  <a:schemeClr val="tx1"/>
                </a:solidFill>
                <a:round/>
                <a:headEnd/>
                <a:tailEnd/>
              </a:ln>
            </p:spPr>
            <p:txBody>
              <a:bodyPr wrap="none" anchor="ctr"/>
              <a:lstStyle/>
              <a:p>
                <a:endParaRPr lang="it-IT"/>
              </a:p>
            </p:txBody>
          </p:sp>
          <p:sp>
            <p:nvSpPr>
              <p:cNvPr id="40" name="Line 15"/>
              <p:cNvSpPr>
                <a:spLocks noChangeShapeType="1"/>
              </p:cNvSpPr>
              <p:nvPr/>
            </p:nvSpPr>
            <p:spPr bwMode="auto">
              <a:xfrm>
                <a:off x="2839" y="2909"/>
                <a:ext cx="912" cy="0"/>
              </a:xfrm>
              <a:prstGeom prst="line">
                <a:avLst/>
              </a:prstGeom>
              <a:noFill/>
              <a:ln w="9525">
                <a:solidFill>
                  <a:srgbClr val="FF0000"/>
                </a:solidFill>
                <a:round/>
                <a:headEnd/>
                <a:tailEnd/>
              </a:ln>
            </p:spPr>
            <p:txBody>
              <a:bodyPr/>
              <a:lstStyle/>
              <a:p>
                <a:endParaRPr lang="it-IT"/>
              </a:p>
            </p:txBody>
          </p:sp>
          <p:sp>
            <p:nvSpPr>
              <p:cNvPr id="41" name="Line 16"/>
              <p:cNvSpPr>
                <a:spLocks noChangeShapeType="1"/>
              </p:cNvSpPr>
              <p:nvPr/>
            </p:nvSpPr>
            <p:spPr bwMode="auto">
              <a:xfrm>
                <a:off x="3991" y="2909"/>
                <a:ext cx="624" cy="0"/>
              </a:xfrm>
              <a:prstGeom prst="line">
                <a:avLst/>
              </a:prstGeom>
              <a:noFill/>
              <a:ln w="9525">
                <a:solidFill>
                  <a:srgbClr val="FF0000"/>
                </a:solidFill>
                <a:round/>
                <a:headEnd/>
                <a:tailEnd/>
              </a:ln>
            </p:spPr>
            <p:txBody>
              <a:bodyPr/>
              <a:lstStyle/>
              <a:p>
                <a:endParaRPr lang="it-IT"/>
              </a:p>
            </p:txBody>
          </p:sp>
          <p:sp>
            <p:nvSpPr>
              <p:cNvPr id="42" name="Line 17"/>
              <p:cNvSpPr>
                <a:spLocks noChangeShapeType="1"/>
              </p:cNvSpPr>
              <p:nvPr/>
            </p:nvSpPr>
            <p:spPr bwMode="auto">
              <a:xfrm rot="-2344365">
                <a:off x="4087" y="3101"/>
                <a:ext cx="624" cy="0"/>
              </a:xfrm>
              <a:prstGeom prst="line">
                <a:avLst/>
              </a:prstGeom>
              <a:noFill/>
              <a:ln w="9525">
                <a:solidFill>
                  <a:srgbClr val="FF0000"/>
                </a:solidFill>
                <a:round/>
                <a:headEnd/>
                <a:tailEnd/>
              </a:ln>
            </p:spPr>
            <p:txBody>
              <a:bodyPr/>
              <a:lstStyle/>
              <a:p>
                <a:endParaRPr lang="it-IT"/>
              </a:p>
            </p:txBody>
          </p:sp>
          <p:sp>
            <p:nvSpPr>
              <p:cNvPr id="43" name="Line 18"/>
              <p:cNvSpPr>
                <a:spLocks noChangeShapeType="1"/>
              </p:cNvSpPr>
              <p:nvPr/>
            </p:nvSpPr>
            <p:spPr bwMode="auto">
              <a:xfrm rot="6452395">
                <a:off x="4056" y="3052"/>
                <a:ext cx="432" cy="49"/>
              </a:xfrm>
              <a:prstGeom prst="line">
                <a:avLst/>
              </a:prstGeom>
              <a:noFill/>
              <a:ln w="9525">
                <a:solidFill>
                  <a:srgbClr val="FF0000"/>
                </a:solidFill>
                <a:round/>
                <a:headEnd/>
                <a:tailEnd/>
              </a:ln>
            </p:spPr>
            <p:txBody>
              <a:bodyPr/>
              <a:lstStyle/>
              <a:p>
                <a:endParaRPr lang="it-IT"/>
              </a:p>
            </p:txBody>
          </p:sp>
        </p:grpSp>
        <p:sp>
          <p:nvSpPr>
            <p:cNvPr id="37" name="Oval 19"/>
            <p:cNvSpPr>
              <a:spLocks noChangeArrowheads="1"/>
            </p:cNvSpPr>
            <p:nvPr/>
          </p:nvSpPr>
          <p:spPr bwMode="auto">
            <a:xfrm>
              <a:off x="4279" y="2093"/>
              <a:ext cx="48" cy="96"/>
            </a:xfrm>
            <a:prstGeom prst="ellipse">
              <a:avLst/>
            </a:prstGeom>
            <a:solidFill>
              <a:schemeClr val="tx1"/>
            </a:solidFill>
            <a:ln w="9525">
              <a:solidFill>
                <a:schemeClr val="tx1"/>
              </a:solidFill>
              <a:round/>
              <a:headEnd/>
              <a:tailEnd/>
            </a:ln>
          </p:spPr>
          <p:txBody>
            <a:bodyPr wrap="none" anchor="ctr"/>
            <a:lstStyle/>
            <a:p>
              <a:endParaRPr lang="it-IT"/>
            </a:p>
          </p:txBody>
        </p:sp>
      </p:grpSp>
      <p:graphicFrame>
        <p:nvGraphicFramePr>
          <p:cNvPr id="35" name="Object 21"/>
          <p:cNvGraphicFramePr>
            <a:graphicFrameLocks noChangeAspect="1"/>
          </p:cNvGraphicFramePr>
          <p:nvPr/>
        </p:nvGraphicFramePr>
        <p:xfrm>
          <a:off x="2209800" y="6172200"/>
          <a:ext cx="1582738" cy="460375"/>
        </p:xfrm>
        <a:graphic>
          <a:graphicData uri="http://schemas.openxmlformats.org/presentationml/2006/ole">
            <mc:AlternateContent xmlns:mc="http://schemas.openxmlformats.org/markup-compatibility/2006">
              <mc:Choice xmlns:v="urn:schemas-microsoft-com:vml" Requires="v">
                <p:oleObj spid="_x0000_s36881" name="Equation" r:id="rId10" imgW="787320" imgH="228600" progId="Equation.3">
                  <p:embed/>
                </p:oleObj>
              </mc:Choice>
              <mc:Fallback>
                <p:oleObj name="Equation" r:id="rId10" imgW="787320" imgH="228600" progId="Equation.3">
                  <p:embed/>
                  <p:pic>
                    <p:nvPicPr>
                      <p:cNvPr id="0"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6172200"/>
                        <a:ext cx="1582738" cy="46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Campo E.M. in </a:t>
            </a:r>
            <a:r>
              <a:rPr lang="en-US" dirty="0" err="1" smtClean="0"/>
              <a:t>una</a:t>
            </a:r>
            <a:r>
              <a:rPr lang="en-US" dirty="0" smtClean="0"/>
              <a:t> </a:t>
            </a:r>
            <a:r>
              <a:rPr lang="en-US" dirty="0" err="1" smtClean="0"/>
              <a:t>Cavita</a:t>
            </a:r>
            <a:r>
              <a:rPr lang="en-US" dirty="0" smtClean="0"/>
              <a:t>’</a:t>
            </a:r>
            <a:endParaRPr lang="en-US" dirty="0"/>
          </a:p>
        </p:txBody>
      </p:sp>
      <p:pic>
        <p:nvPicPr>
          <p:cNvPr id="60420" name="Picture 4"/>
          <p:cNvPicPr>
            <a:picLocks noChangeAspect="1" noChangeArrowheads="1"/>
          </p:cNvPicPr>
          <p:nvPr/>
        </p:nvPicPr>
        <p:blipFill>
          <a:blip r:embed="rId2"/>
          <a:srcRect/>
          <a:stretch>
            <a:fillRect/>
          </a:stretch>
        </p:blipFill>
        <p:spPr bwMode="auto">
          <a:xfrm>
            <a:off x="1" y="1295400"/>
            <a:ext cx="4419600" cy="2255235"/>
          </a:xfrm>
          <a:prstGeom prst="rect">
            <a:avLst/>
          </a:prstGeom>
          <a:noFill/>
          <a:ln w="9525">
            <a:noFill/>
            <a:miter lim="800000"/>
            <a:headEnd/>
            <a:tailEnd/>
          </a:ln>
          <a:effectLst/>
        </p:spPr>
      </p:pic>
      <p:sp>
        <p:nvSpPr>
          <p:cNvPr id="6042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r>
              <a:rPr kumimoji="0" lang="en-US" sz="4100" b="0" i="0" u="none" strike="noStrike" cap="none" normalizeH="0" baseline="0" smtClean="0">
                <a:ln>
                  <a:noFill/>
                </a:ln>
                <a:solidFill>
                  <a:schemeClr val="tx1"/>
                </a:solidFill>
                <a:effectLst/>
                <a:latin typeface="Arial" charset="0"/>
              </a:rPr>
              <a:t>.</a:t>
            </a:r>
            <a:r>
              <a:rPr kumimoji="0" lang="en-US" sz="1800" b="0" i="0" u="none" strike="noStrike" cap="none" normalizeH="0" baseline="0" smtClean="0">
                <a:ln>
                  <a:noFill/>
                </a:ln>
                <a:solidFill>
                  <a:schemeClr val="tx1"/>
                </a:solidFill>
                <a:effectLst/>
                <a:latin typeface="Arial" charset="0"/>
              </a:rPr>
              <a:t> </a:t>
            </a:r>
          </a:p>
        </p:txBody>
      </p:sp>
      <p:pic>
        <p:nvPicPr>
          <p:cNvPr id="60430" name="Picture 14" descr="http://hyperphysics.phy-astr.gsu.edu/hbase/quantum/imgqua/rj7.gif"/>
          <p:cNvPicPr>
            <a:picLocks noChangeAspect="1" noChangeArrowheads="1"/>
          </p:cNvPicPr>
          <p:nvPr/>
        </p:nvPicPr>
        <p:blipFill>
          <a:blip r:embed="rId3"/>
          <a:srcRect/>
          <a:stretch>
            <a:fillRect/>
          </a:stretch>
        </p:blipFill>
        <p:spPr bwMode="auto">
          <a:xfrm>
            <a:off x="4648200" y="2895600"/>
            <a:ext cx="3316004" cy="923926"/>
          </a:xfrm>
          <a:prstGeom prst="rect">
            <a:avLst/>
          </a:prstGeom>
          <a:noFill/>
        </p:spPr>
      </p:pic>
      <p:pic>
        <p:nvPicPr>
          <p:cNvPr id="60435" name="Picture 19"/>
          <p:cNvPicPr>
            <a:picLocks noChangeAspect="1" noChangeArrowheads="1"/>
          </p:cNvPicPr>
          <p:nvPr/>
        </p:nvPicPr>
        <p:blipFill>
          <a:blip r:embed="rId4"/>
          <a:srcRect/>
          <a:stretch>
            <a:fillRect/>
          </a:stretch>
        </p:blipFill>
        <p:spPr bwMode="auto">
          <a:xfrm>
            <a:off x="4267200" y="1447800"/>
            <a:ext cx="4314825" cy="1390650"/>
          </a:xfrm>
          <a:prstGeom prst="rect">
            <a:avLst/>
          </a:prstGeom>
          <a:noFill/>
          <a:ln w="9525">
            <a:noFill/>
            <a:miter lim="800000"/>
            <a:headEnd/>
            <a:tailEnd/>
          </a:ln>
          <a:effectLst/>
        </p:spPr>
      </p:pic>
      <p:sp>
        <p:nvSpPr>
          <p:cNvPr id="18" name="CasellaDiTesto 17"/>
          <p:cNvSpPr txBox="1"/>
          <p:nvPr/>
        </p:nvSpPr>
        <p:spPr>
          <a:xfrm>
            <a:off x="4724400" y="1371600"/>
            <a:ext cx="2998450" cy="369332"/>
          </a:xfrm>
          <a:prstGeom prst="rect">
            <a:avLst/>
          </a:prstGeom>
          <a:noFill/>
        </p:spPr>
        <p:txBody>
          <a:bodyPr wrap="none" rtlCol="0">
            <a:spAutoFit/>
          </a:bodyPr>
          <a:lstStyle/>
          <a:p>
            <a:r>
              <a:rPr lang="en-US" dirty="0" err="1" smtClean="0"/>
              <a:t>Numero</a:t>
            </a:r>
            <a:r>
              <a:rPr lang="en-US" dirty="0" smtClean="0"/>
              <a:t> </a:t>
            </a:r>
            <a:r>
              <a:rPr lang="en-US" dirty="0" err="1" smtClean="0"/>
              <a:t>di</a:t>
            </a:r>
            <a:r>
              <a:rPr lang="en-US" dirty="0" smtClean="0"/>
              <a:t> </a:t>
            </a:r>
            <a:r>
              <a:rPr lang="en-US" dirty="0" err="1" smtClean="0"/>
              <a:t>modi</a:t>
            </a:r>
            <a:r>
              <a:rPr lang="en-US" dirty="0" smtClean="0"/>
              <a:t> in </a:t>
            </a:r>
            <a:r>
              <a:rPr lang="en-US" dirty="0" err="1" smtClean="0"/>
              <a:t>una</a:t>
            </a:r>
            <a:r>
              <a:rPr lang="en-US" dirty="0" smtClean="0"/>
              <a:t> </a:t>
            </a:r>
            <a:r>
              <a:rPr lang="en-US" dirty="0" err="1" smtClean="0"/>
              <a:t>cavita</a:t>
            </a:r>
            <a:r>
              <a:rPr lang="en-US" dirty="0" smtClean="0"/>
              <a:t>’</a:t>
            </a:r>
            <a:endParaRPr lang="en-US" dirty="0"/>
          </a:p>
        </p:txBody>
      </p:sp>
      <p:pic>
        <p:nvPicPr>
          <p:cNvPr id="60436" name="Picture 20"/>
          <p:cNvPicPr>
            <a:picLocks noChangeAspect="1" noChangeArrowheads="1"/>
          </p:cNvPicPr>
          <p:nvPr/>
        </p:nvPicPr>
        <p:blipFill>
          <a:blip r:embed="rId5"/>
          <a:srcRect/>
          <a:stretch>
            <a:fillRect/>
          </a:stretch>
        </p:blipFill>
        <p:spPr bwMode="auto">
          <a:xfrm>
            <a:off x="4171950" y="4191000"/>
            <a:ext cx="1771650" cy="876300"/>
          </a:xfrm>
          <a:prstGeom prst="rect">
            <a:avLst/>
          </a:prstGeom>
          <a:noFill/>
          <a:ln w="9525">
            <a:noFill/>
            <a:miter lim="800000"/>
            <a:headEnd/>
            <a:tailEnd/>
          </a:ln>
          <a:effectLst/>
        </p:spPr>
      </p:pic>
      <p:sp>
        <p:nvSpPr>
          <p:cNvPr id="20" name="CasellaDiTesto 19"/>
          <p:cNvSpPr txBox="1"/>
          <p:nvPr/>
        </p:nvSpPr>
        <p:spPr>
          <a:xfrm>
            <a:off x="152400" y="4343400"/>
            <a:ext cx="3873881" cy="369332"/>
          </a:xfrm>
          <a:prstGeom prst="rect">
            <a:avLst/>
          </a:prstGeom>
          <a:noFill/>
        </p:spPr>
        <p:txBody>
          <a:bodyPr wrap="none" rtlCol="0">
            <a:spAutoFit/>
          </a:bodyPr>
          <a:lstStyle/>
          <a:p>
            <a:r>
              <a:rPr lang="en-US" dirty="0" err="1" smtClean="0"/>
              <a:t>Numero</a:t>
            </a:r>
            <a:r>
              <a:rPr lang="en-US" dirty="0" smtClean="0"/>
              <a:t> </a:t>
            </a:r>
            <a:r>
              <a:rPr lang="en-US" dirty="0" err="1" smtClean="0"/>
              <a:t>di</a:t>
            </a:r>
            <a:r>
              <a:rPr lang="en-US" dirty="0" smtClean="0"/>
              <a:t> </a:t>
            </a:r>
            <a:r>
              <a:rPr lang="en-US" dirty="0" err="1" smtClean="0"/>
              <a:t>modi</a:t>
            </a:r>
            <a:r>
              <a:rPr lang="en-US" dirty="0" smtClean="0"/>
              <a:t>/Volume </a:t>
            </a:r>
            <a:r>
              <a:rPr lang="en-US" dirty="0" err="1" smtClean="0"/>
              <a:t>lungh</a:t>
            </a:r>
            <a:r>
              <a:rPr lang="en-US" dirty="0" smtClean="0"/>
              <a:t>. </a:t>
            </a:r>
            <a:r>
              <a:rPr lang="en-US" dirty="0" err="1" smtClean="0"/>
              <a:t>d’onda</a:t>
            </a:r>
            <a:endParaRPr lang="en-US" dirty="0"/>
          </a:p>
        </p:txBody>
      </p:sp>
      <p:pic>
        <p:nvPicPr>
          <p:cNvPr id="60438" name="Picture 22" descr="http://hyperphysics.phy-astr.gsu.edu/hbase/quantum/imgqua/rj9.gif"/>
          <p:cNvPicPr>
            <a:picLocks noChangeAspect="1" noChangeArrowheads="1"/>
          </p:cNvPicPr>
          <p:nvPr/>
        </p:nvPicPr>
        <p:blipFill>
          <a:blip r:embed="rId6"/>
          <a:srcRect/>
          <a:stretch>
            <a:fillRect/>
          </a:stretch>
        </p:blipFill>
        <p:spPr bwMode="auto">
          <a:xfrm>
            <a:off x="3352800" y="4876800"/>
            <a:ext cx="3057525" cy="714376"/>
          </a:xfrm>
          <a:prstGeom prst="rect">
            <a:avLst/>
          </a:prstGeom>
          <a:noFill/>
        </p:spPr>
      </p:pic>
      <p:sp>
        <p:nvSpPr>
          <p:cNvPr id="22" name="CasellaDiTesto 21"/>
          <p:cNvSpPr txBox="1"/>
          <p:nvPr/>
        </p:nvSpPr>
        <p:spPr>
          <a:xfrm>
            <a:off x="228600" y="5029200"/>
            <a:ext cx="3299108" cy="646331"/>
          </a:xfrm>
          <a:prstGeom prst="rect">
            <a:avLst/>
          </a:prstGeom>
          <a:noFill/>
        </p:spPr>
        <p:txBody>
          <a:bodyPr wrap="none" rtlCol="0">
            <a:spAutoFit/>
          </a:bodyPr>
          <a:lstStyle/>
          <a:p>
            <a:r>
              <a:rPr lang="en-US" dirty="0" err="1" smtClean="0"/>
              <a:t>Densita</a:t>
            </a:r>
            <a:r>
              <a:rPr lang="en-US" dirty="0" smtClean="0"/>
              <a:t>’ </a:t>
            </a:r>
            <a:r>
              <a:rPr lang="en-US" dirty="0" err="1" smtClean="0"/>
              <a:t>di</a:t>
            </a:r>
            <a:r>
              <a:rPr lang="en-US" dirty="0" smtClean="0"/>
              <a:t> </a:t>
            </a:r>
            <a:r>
              <a:rPr lang="en-US" dirty="0" err="1" smtClean="0"/>
              <a:t>energia</a:t>
            </a:r>
            <a:r>
              <a:rPr lang="en-US" dirty="0" smtClean="0"/>
              <a:t>/</a:t>
            </a:r>
            <a:r>
              <a:rPr lang="en-US" dirty="0" err="1" smtClean="0"/>
              <a:t>lungh.d’onda</a:t>
            </a:r>
            <a:r>
              <a:rPr lang="en-US" dirty="0" smtClean="0"/>
              <a:t> </a:t>
            </a:r>
          </a:p>
          <a:p>
            <a:endParaRPr lang="en-US" dirty="0"/>
          </a:p>
        </p:txBody>
      </p:sp>
      <p:pic>
        <p:nvPicPr>
          <p:cNvPr id="60440" name="Picture 24" descr="http://hyperphysics.phy-astr.gsu.edu/hbase/quantum/imgqua/rj11.gif"/>
          <p:cNvPicPr>
            <a:picLocks noChangeAspect="1" noChangeArrowheads="1"/>
          </p:cNvPicPr>
          <p:nvPr/>
        </p:nvPicPr>
        <p:blipFill>
          <a:blip r:embed="rId7"/>
          <a:srcRect/>
          <a:stretch>
            <a:fillRect/>
          </a:stretch>
        </p:blipFill>
        <p:spPr bwMode="auto">
          <a:xfrm>
            <a:off x="1295400" y="5715000"/>
            <a:ext cx="3987431" cy="838200"/>
          </a:xfrm>
          <a:prstGeom prst="rect">
            <a:avLst/>
          </a:prstGeom>
          <a:noFill/>
        </p:spPr>
      </p:pic>
      <p:sp>
        <p:nvSpPr>
          <p:cNvPr id="24" name="CasellaDiTesto 23"/>
          <p:cNvSpPr txBox="1"/>
          <p:nvPr/>
        </p:nvSpPr>
        <p:spPr>
          <a:xfrm>
            <a:off x="6248400" y="5943600"/>
            <a:ext cx="2487284" cy="369332"/>
          </a:xfrm>
          <a:prstGeom prst="rect">
            <a:avLst/>
          </a:prstGeom>
          <a:noFill/>
        </p:spPr>
        <p:txBody>
          <a:bodyPr wrap="none" rtlCol="0">
            <a:spAutoFit/>
          </a:bodyPr>
          <a:lstStyle/>
          <a:p>
            <a:r>
              <a:rPr lang="en-US" dirty="0" err="1" smtClean="0"/>
              <a:t>Legge</a:t>
            </a:r>
            <a:r>
              <a:rPr lang="en-US" dirty="0" smtClean="0"/>
              <a:t> </a:t>
            </a:r>
            <a:r>
              <a:rPr lang="en-US" dirty="0" err="1" smtClean="0"/>
              <a:t>di</a:t>
            </a:r>
            <a:r>
              <a:rPr lang="en-US" dirty="0" smtClean="0"/>
              <a:t> Rayleigh - Jeans</a:t>
            </a:r>
            <a:endParaRPr lang="en-US" dirty="0"/>
          </a:p>
        </p:txBody>
      </p:sp>
      <p:sp>
        <p:nvSpPr>
          <p:cNvPr id="25" name="CasellaDiTesto 24"/>
          <p:cNvSpPr txBox="1"/>
          <p:nvPr/>
        </p:nvSpPr>
        <p:spPr>
          <a:xfrm>
            <a:off x="7315200" y="4800600"/>
            <a:ext cx="1588705" cy="646331"/>
          </a:xfrm>
          <a:prstGeom prst="rect">
            <a:avLst/>
          </a:prstGeom>
          <a:noFill/>
        </p:spPr>
        <p:txBody>
          <a:bodyPr wrap="none" rtlCol="0">
            <a:spAutoFit/>
          </a:bodyPr>
          <a:lstStyle/>
          <a:p>
            <a:r>
              <a:rPr lang="en-US" dirty="0" err="1" smtClean="0"/>
              <a:t>Equipartizione</a:t>
            </a:r>
            <a:r>
              <a:rPr lang="en-US" dirty="0" smtClean="0"/>
              <a:t> </a:t>
            </a:r>
          </a:p>
          <a:p>
            <a:r>
              <a:rPr lang="en-US" dirty="0" err="1" smtClean="0"/>
              <a:t>dell’energia</a:t>
            </a:r>
            <a:endParaRPr lang="en-US" dirty="0"/>
          </a:p>
        </p:txBody>
      </p:sp>
      <p:sp>
        <p:nvSpPr>
          <p:cNvPr id="26" name="Freccia a sinistra 25"/>
          <p:cNvSpPr/>
          <p:nvPr/>
        </p:nvSpPr>
        <p:spPr>
          <a:xfrm>
            <a:off x="6629400" y="5105400"/>
            <a:ext cx="609600"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1" name="Rectangle 4"/>
          <p:cNvSpPr>
            <a:spLocks noGrp="1" noChangeArrowheads="1"/>
          </p:cNvSpPr>
          <p:nvPr>
            <p:ph type="title" sz="quarter"/>
          </p:nvPr>
        </p:nvSpPr>
        <p:spPr>
          <a:xfrm>
            <a:off x="-76200" y="-76200"/>
            <a:ext cx="7799388" cy="1138238"/>
          </a:xfrm>
        </p:spPr>
        <p:txBody>
          <a:bodyPr/>
          <a:lstStyle/>
          <a:p>
            <a:pPr defTabSz="449263" eaLnBrk="1" hangingPunct="1"/>
            <a:r>
              <a:rPr lang="it-IT" sz="3600" dirty="0" smtClean="0"/>
              <a:t>Spettro di Corpo Nero</a:t>
            </a:r>
            <a:endParaRPr lang="en-US" sz="3600" dirty="0" smtClean="0"/>
          </a:p>
        </p:txBody>
      </p:sp>
      <p:graphicFrame>
        <p:nvGraphicFramePr>
          <p:cNvPr id="30723" name="Object 8"/>
          <p:cNvGraphicFramePr>
            <a:graphicFrameLocks noGrp="1" noChangeAspect="1"/>
          </p:cNvGraphicFramePr>
          <p:nvPr>
            <p:ph sz="quarter" idx="1"/>
          </p:nvPr>
        </p:nvGraphicFramePr>
        <p:xfrm>
          <a:off x="2190750" y="2605088"/>
          <a:ext cx="571500" cy="177800"/>
        </p:xfrm>
        <a:graphic>
          <a:graphicData uri="http://schemas.openxmlformats.org/presentationml/2006/ole">
            <mc:AlternateContent xmlns:mc="http://schemas.openxmlformats.org/markup-compatibility/2006">
              <mc:Choice xmlns:v="urn:schemas-microsoft-com:vml" Requires="v">
                <p:oleObj spid="_x0000_s33801" name="Equation" r:id="rId4" imgW="571320" imgH="177480" progId="Equation.3">
                  <p:embed/>
                </p:oleObj>
              </mc:Choice>
              <mc:Fallback>
                <p:oleObj name="Equation" r:id="rId4" imgW="571320" imgH="17748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0" y="2605088"/>
                        <a:ext cx="5715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32" name="Picture 5" descr="planck"/>
          <p:cNvPicPr>
            <a:picLocks noGrp="1" noChangeAspect="1" noChangeArrowheads="1"/>
          </p:cNvPicPr>
          <p:nvPr>
            <p:ph sz="quarter" idx="2"/>
          </p:nvPr>
        </p:nvPicPr>
        <p:blipFill>
          <a:blip r:embed="rId6" cstate="print"/>
          <a:srcRect/>
          <a:stretch>
            <a:fillRect/>
          </a:stretch>
        </p:blipFill>
        <p:spPr>
          <a:xfrm>
            <a:off x="7253288" y="249238"/>
            <a:ext cx="1603375" cy="2005012"/>
          </a:xfrm>
          <a:noFill/>
        </p:spPr>
      </p:pic>
      <p:sp>
        <p:nvSpPr>
          <p:cNvPr id="30729" name="Segnaposto numero diapositiva 8"/>
          <p:cNvSpPr>
            <a:spLocks noGrp="1"/>
          </p:cNvSpPr>
          <p:nvPr>
            <p:ph type="sldNum" sz="quarter" idx="12"/>
          </p:nvPr>
        </p:nvSpPr>
        <p:spPr>
          <a:noFill/>
        </p:spPr>
        <p:txBody>
          <a:bodyPr/>
          <a:lstStyle/>
          <a:p>
            <a:fld id="{F245949E-5526-4ACD-86C0-768A1EF6ACC8}" type="slidenum">
              <a:rPr lang="en-US" smtClean="0">
                <a:latin typeface="Arial" pitchFamily="34" charset="0"/>
              </a:rPr>
              <a:pPr/>
              <a:t>23</a:t>
            </a:fld>
            <a:endParaRPr lang="en-US" smtClean="0">
              <a:latin typeface="Arial" pitchFamily="34" charset="0"/>
            </a:endParaRPr>
          </a:p>
        </p:txBody>
      </p:sp>
      <p:graphicFrame>
        <p:nvGraphicFramePr>
          <p:cNvPr id="30722" name="Object 2"/>
          <p:cNvGraphicFramePr>
            <a:graphicFrameLocks noChangeAspect="1"/>
          </p:cNvGraphicFramePr>
          <p:nvPr/>
        </p:nvGraphicFramePr>
        <p:xfrm>
          <a:off x="7010400" y="2895600"/>
          <a:ext cx="1971675" cy="635000"/>
        </p:xfrm>
        <a:graphic>
          <a:graphicData uri="http://schemas.openxmlformats.org/presentationml/2006/ole">
            <mc:AlternateContent xmlns:mc="http://schemas.openxmlformats.org/markup-compatibility/2006">
              <mc:Choice xmlns:v="urn:schemas-microsoft-com:vml" Requires="v">
                <p:oleObj spid="_x0000_s33802" name="Equation" r:id="rId7" imgW="787320" imgH="253800" progId="Equation.3">
                  <p:embed/>
                </p:oleObj>
              </mc:Choice>
              <mc:Fallback>
                <p:oleObj name="Equation" r:id="rId7" imgW="787320" imgH="2538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2895600"/>
                        <a:ext cx="197167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30730" name="Picture 3" descr="enmed"/>
          <p:cNvPicPr>
            <a:picLocks noChangeAspect="1" noChangeArrowheads="1"/>
          </p:cNvPicPr>
          <p:nvPr/>
        </p:nvPicPr>
        <p:blipFill>
          <a:blip r:embed="rId9" cstate="print"/>
          <a:srcRect/>
          <a:stretch>
            <a:fillRect/>
          </a:stretch>
        </p:blipFill>
        <p:spPr bwMode="auto">
          <a:xfrm>
            <a:off x="5791200" y="2286000"/>
            <a:ext cx="1733550" cy="1905000"/>
          </a:xfrm>
          <a:prstGeom prst="rect">
            <a:avLst/>
          </a:prstGeom>
          <a:noFill/>
          <a:ln w="9525">
            <a:noFill/>
            <a:miter lim="800000"/>
            <a:headEnd/>
            <a:tailEnd/>
          </a:ln>
        </p:spPr>
      </p:pic>
      <p:sp>
        <p:nvSpPr>
          <p:cNvPr id="30734" name="Text Box 7"/>
          <p:cNvSpPr txBox="1">
            <a:spLocks noChangeArrowheads="1"/>
          </p:cNvSpPr>
          <p:nvPr/>
        </p:nvSpPr>
        <p:spPr bwMode="auto">
          <a:xfrm>
            <a:off x="0" y="5015691"/>
            <a:ext cx="7807422" cy="699309"/>
          </a:xfrm>
          <a:prstGeom prst="rect">
            <a:avLst/>
          </a:prstGeom>
          <a:noFill/>
          <a:ln w="9525">
            <a:noFill/>
            <a:miter lim="800000"/>
            <a:headEnd/>
            <a:tailEnd/>
          </a:ln>
        </p:spPr>
        <p:txBody>
          <a:bodyPr wrap="none" lIns="82945" tIns="41473" rIns="82945" bIns="41473">
            <a:spAutoFit/>
          </a:bodyPr>
          <a:lstStyle/>
          <a:p>
            <a:pPr algn="l" defTabSz="828675" eaLnBrk="0" hangingPunct="0"/>
            <a:r>
              <a:rPr lang="it-IT" sz="2000" dirty="0">
                <a:solidFill>
                  <a:srgbClr val="000000"/>
                </a:solidFill>
                <a:latin typeface="Times New Roman" pitchFamily="18" charset="0"/>
              </a:rPr>
              <a:t>Ipotesi di </a:t>
            </a:r>
            <a:r>
              <a:rPr lang="it-IT" sz="2000" dirty="0" err="1" smtClean="0">
                <a:solidFill>
                  <a:srgbClr val="000000"/>
                </a:solidFill>
                <a:latin typeface="Times New Roman" pitchFamily="18" charset="0"/>
              </a:rPr>
              <a:t>Planck</a:t>
            </a:r>
            <a:r>
              <a:rPr lang="it-IT" sz="2000" dirty="0" smtClean="0">
                <a:solidFill>
                  <a:srgbClr val="000000"/>
                </a:solidFill>
                <a:latin typeface="Times New Roman" pitchFamily="18" charset="0"/>
              </a:rPr>
              <a:t> </a:t>
            </a:r>
            <a:r>
              <a:rPr lang="it-IT" sz="2000" dirty="0">
                <a:solidFill>
                  <a:srgbClr val="000000"/>
                </a:solidFill>
                <a:latin typeface="Times New Roman" pitchFamily="18" charset="0"/>
              </a:rPr>
              <a:t>(1900): per ogni data frequenza, il sistema materiale può </a:t>
            </a:r>
          </a:p>
          <a:p>
            <a:pPr algn="l" defTabSz="828675" eaLnBrk="0" hangingPunct="0"/>
            <a:r>
              <a:rPr lang="it-IT" sz="2000" dirty="0">
                <a:solidFill>
                  <a:srgbClr val="000000"/>
                </a:solidFill>
                <a:latin typeface="Times New Roman" pitchFamily="18" charset="0"/>
              </a:rPr>
              <a:t>scambiare con la radiazione </a:t>
            </a:r>
            <a:r>
              <a:rPr lang="it-IT" sz="2000" b="1" dirty="0">
                <a:solidFill>
                  <a:srgbClr val="000000"/>
                </a:solidFill>
                <a:latin typeface="Times New Roman" pitchFamily="18" charset="0"/>
              </a:rPr>
              <a:t>multipli interi </a:t>
            </a:r>
            <a:r>
              <a:rPr lang="it-IT" sz="2000" dirty="0">
                <a:solidFill>
                  <a:srgbClr val="000000"/>
                </a:solidFill>
                <a:latin typeface="Times New Roman" pitchFamily="18" charset="0"/>
              </a:rPr>
              <a:t>di un quanto fondamentale</a:t>
            </a:r>
            <a:endParaRPr lang="en-US" sz="2000" b="1" dirty="0">
              <a:solidFill>
                <a:srgbClr val="000000"/>
              </a:solidFill>
              <a:latin typeface="Times New Roman" pitchFamily="18" charset="0"/>
            </a:endParaRPr>
          </a:p>
        </p:txBody>
      </p:sp>
      <p:pic>
        <p:nvPicPr>
          <p:cNvPr id="30735" name="Picture 9" descr="grafico_rad_freq"/>
          <p:cNvPicPr>
            <a:picLocks noChangeAspect="1" noChangeArrowheads="1"/>
          </p:cNvPicPr>
          <p:nvPr/>
        </p:nvPicPr>
        <p:blipFill>
          <a:blip r:embed="rId10" cstate="print"/>
          <a:srcRect/>
          <a:stretch>
            <a:fillRect/>
          </a:stretch>
        </p:blipFill>
        <p:spPr bwMode="auto">
          <a:xfrm>
            <a:off x="31750" y="762000"/>
            <a:ext cx="4464050" cy="3460750"/>
          </a:xfrm>
          <a:prstGeom prst="rect">
            <a:avLst/>
          </a:prstGeom>
          <a:noFill/>
          <a:ln w="9525">
            <a:noFill/>
            <a:miter lim="800000"/>
            <a:headEnd/>
            <a:tailEnd/>
          </a:ln>
        </p:spPr>
      </p:pic>
      <p:sp>
        <p:nvSpPr>
          <p:cNvPr id="30737" name="Text Box 23"/>
          <p:cNvSpPr txBox="1">
            <a:spLocks noChangeArrowheads="1"/>
          </p:cNvSpPr>
          <p:nvPr/>
        </p:nvSpPr>
        <p:spPr bwMode="auto">
          <a:xfrm>
            <a:off x="1042988" y="4419600"/>
            <a:ext cx="1152525" cy="336550"/>
          </a:xfrm>
          <a:prstGeom prst="rect">
            <a:avLst/>
          </a:prstGeom>
          <a:noFill/>
          <a:ln w="9525" algn="ctr">
            <a:noFill/>
            <a:miter lim="800000"/>
            <a:headEnd/>
            <a:tailEnd/>
          </a:ln>
        </p:spPr>
        <p:txBody>
          <a:bodyPr>
            <a:spAutoFit/>
          </a:bodyPr>
          <a:lstStyle/>
          <a:p>
            <a:r>
              <a:rPr lang="it-IT" sz="1600" b="1" dirty="0" err="1">
                <a:solidFill>
                  <a:srgbClr val="33CC33"/>
                </a:solidFill>
              </a:rPr>
              <a:t>L.Wien</a:t>
            </a:r>
            <a:endParaRPr lang="en-GB" sz="1600" b="1" dirty="0">
              <a:solidFill>
                <a:srgbClr val="33CC33"/>
              </a:solidFill>
            </a:endParaRPr>
          </a:p>
        </p:txBody>
      </p:sp>
      <p:sp>
        <p:nvSpPr>
          <p:cNvPr id="30738" name="Line 25"/>
          <p:cNvSpPr>
            <a:spLocks noChangeShapeType="1"/>
          </p:cNvSpPr>
          <p:nvPr/>
        </p:nvSpPr>
        <p:spPr bwMode="auto">
          <a:xfrm>
            <a:off x="2133600" y="1752600"/>
            <a:ext cx="0" cy="2663825"/>
          </a:xfrm>
          <a:prstGeom prst="line">
            <a:avLst/>
          </a:prstGeom>
          <a:noFill/>
          <a:ln w="28575">
            <a:solidFill>
              <a:srgbClr val="33CC33"/>
            </a:solidFill>
            <a:prstDash val="dash"/>
            <a:round/>
            <a:headEnd/>
            <a:tailEnd type="triangle" w="med" len="med"/>
          </a:ln>
        </p:spPr>
        <p:txBody>
          <a:bodyPr/>
          <a:lstStyle/>
          <a:p>
            <a:endParaRPr lang="it-IT"/>
          </a:p>
        </p:txBody>
      </p:sp>
      <p:grpSp>
        <p:nvGrpSpPr>
          <p:cNvPr id="5" name="Gruppo 36"/>
          <p:cNvGrpSpPr/>
          <p:nvPr/>
        </p:nvGrpSpPr>
        <p:grpSpPr>
          <a:xfrm>
            <a:off x="5410200" y="5516563"/>
            <a:ext cx="3348038" cy="1365250"/>
            <a:chOff x="5832475" y="5516563"/>
            <a:chExt cx="3348038" cy="1365250"/>
          </a:xfrm>
        </p:grpSpPr>
        <p:graphicFrame>
          <p:nvGraphicFramePr>
            <p:cNvPr id="30725" name="Object 24"/>
            <p:cNvGraphicFramePr>
              <a:graphicFrameLocks noChangeAspect="1"/>
            </p:cNvGraphicFramePr>
            <p:nvPr/>
          </p:nvGraphicFramePr>
          <p:xfrm>
            <a:off x="5989638" y="5516563"/>
            <a:ext cx="2543175" cy="1365250"/>
          </p:xfrm>
          <a:graphic>
            <a:graphicData uri="http://schemas.openxmlformats.org/presentationml/2006/ole">
              <mc:AlternateContent xmlns:mc="http://schemas.openxmlformats.org/markup-compatibility/2006">
                <mc:Choice xmlns:v="urn:schemas-microsoft-com:vml" Requires="v">
                  <p:oleObj spid="_x0000_s33803" name="Equation" r:id="rId11" imgW="1015920" imgH="545760" progId="Equation.3">
                    <p:embed/>
                  </p:oleObj>
                </mc:Choice>
                <mc:Fallback>
                  <p:oleObj name="Equation" r:id="rId11" imgW="1015920" imgH="545760" progId="Equation.3">
                    <p:embed/>
                    <p:pic>
                      <p:nvPicPr>
                        <p:cNvPr id="0"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89638" y="5516563"/>
                          <a:ext cx="2543175" cy="136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41" name="Oval 28"/>
            <p:cNvSpPr>
              <a:spLocks noChangeArrowheads="1"/>
            </p:cNvSpPr>
            <p:nvPr/>
          </p:nvSpPr>
          <p:spPr bwMode="auto">
            <a:xfrm>
              <a:off x="5832475" y="5589588"/>
              <a:ext cx="3348038" cy="1268412"/>
            </a:xfrm>
            <a:prstGeom prst="ellipse">
              <a:avLst/>
            </a:prstGeom>
            <a:noFill/>
            <a:ln w="28575">
              <a:solidFill>
                <a:srgbClr val="FF0000"/>
              </a:solidFill>
              <a:prstDash val="dashDot"/>
              <a:round/>
              <a:headEnd/>
              <a:tailEnd/>
            </a:ln>
          </p:spPr>
          <p:txBody>
            <a:bodyPr wrap="none" anchor="ctr"/>
            <a:lstStyle/>
            <a:p>
              <a:endParaRPr lang="it-IT"/>
            </a:p>
          </p:txBody>
        </p:sp>
      </p:grpSp>
      <p:grpSp>
        <p:nvGrpSpPr>
          <p:cNvPr id="6" name="Gruppo 35"/>
          <p:cNvGrpSpPr/>
          <p:nvPr/>
        </p:nvGrpSpPr>
        <p:grpSpPr>
          <a:xfrm>
            <a:off x="2667000" y="5799138"/>
            <a:ext cx="1935163" cy="601662"/>
            <a:chOff x="3657600" y="6021388"/>
            <a:chExt cx="1935163" cy="601662"/>
          </a:xfrm>
        </p:grpSpPr>
        <p:sp>
          <p:nvSpPr>
            <p:cNvPr id="30740" name="Rectangle 27"/>
            <p:cNvSpPr>
              <a:spLocks noChangeArrowheads="1"/>
            </p:cNvSpPr>
            <p:nvPr/>
          </p:nvSpPr>
          <p:spPr bwMode="auto">
            <a:xfrm>
              <a:off x="3708400" y="6092825"/>
              <a:ext cx="1871663" cy="504825"/>
            </a:xfrm>
            <a:prstGeom prst="rect">
              <a:avLst/>
            </a:prstGeom>
            <a:noFill/>
            <a:ln w="28575">
              <a:solidFill>
                <a:srgbClr val="FF0000"/>
              </a:solidFill>
              <a:miter lim="800000"/>
              <a:headEnd/>
              <a:tailEnd/>
            </a:ln>
          </p:spPr>
          <p:txBody>
            <a:bodyPr wrap="none" anchor="ctr"/>
            <a:lstStyle/>
            <a:p>
              <a:endParaRPr lang="it-IT"/>
            </a:p>
          </p:txBody>
        </p:sp>
        <p:graphicFrame>
          <p:nvGraphicFramePr>
            <p:cNvPr id="266249" name="Object 9"/>
            <p:cNvGraphicFramePr>
              <a:graphicFrameLocks noChangeAspect="1"/>
            </p:cNvGraphicFramePr>
            <p:nvPr/>
          </p:nvGraphicFramePr>
          <p:xfrm>
            <a:off x="3657600" y="6021388"/>
            <a:ext cx="1935163" cy="601662"/>
          </p:xfrm>
          <a:graphic>
            <a:graphicData uri="http://schemas.openxmlformats.org/presentationml/2006/ole">
              <mc:AlternateContent xmlns:mc="http://schemas.openxmlformats.org/markup-compatibility/2006">
                <mc:Choice xmlns:v="urn:schemas-microsoft-com:vml" Requires="v">
                  <p:oleObj spid="_x0000_s33804" name="Equazione" r:id="rId13" imgW="571320" imgH="177480" progId="Equation.3">
                    <p:embed/>
                  </p:oleObj>
                </mc:Choice>
                <mc:Fallback>
                  <p:oleObj name="Equazione" r:id="rId13" imgW="571320" imgH="177480" progId="Equation.3">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7600" y="6021388"/>
                          <a:ext cx="1935163" cy="60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0724" name="Object 22"/>
          <p:cNvGraphicFramePr>
            <a:graphicFrameLocks noChangeAspect="1"/>
          </p:cNvGraphicFramePr>
          <p:nvPr/>
        </p:nvGraphicFramePr>
        <p:xfrm>
          <a:off x="2057400" y="4419600"/>
          <a:ext cx="2590800" cy="395288"/>
        </p:xfrm>
        <a:graphic>
          <a:graphicData uri="http://schemas.openxmlformats.org/presentationml/2006/ole">
            <mc:AlternateContent xmlns:mc="http://schemas.openxmlformats.org/markup-compatibility/2006">
              <mc:Choice xmlns:v="urn:schemas-microsoft-com:vml" Requires="v">
                <p:oleObj spid="_x0000_s33805" name="Equazione" r:id="rId15" imgW="1587240" imgH="241200" progId="Equation.3">
                  <p:embed/>
                </p:oleObj>
              </mc:Choice>
              <mc:Fallback>
                <p:oleObj name="Equazione" r:id="rId15" imgW="1587240" imgH="241200" progId="Equation.3">
                  <p:embed/>
                  <p:pic>
                    <p:nvPicPr>
                      <p:cNvPr id="0" name="Object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7400" y="4419600"/>
                        <a:ext cx="2590800" cy="39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4" name="Ovale 33"/>
          <p:cNvSpPr/>
          <p:nvPr/>
        </p:nvSpPr>
        <p:spPr bwMode="auto">
          <a:xfrm>
            <a:off x="6096000" y="3810000"/>
            <a:ext cx="685800" cy="381000"/>
          </a:xfrm>
          <a:prstGeom prst="ellipse">
            <a:avLst/>
          </a:prstGeom>
          <a:noFill/>
          <a:ln w="9525"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35" name="CasellaDiTesto 34"/>
          <p:cNvSpPr txBox="1"/>
          <p:nvPr/>
        </p:nvSpPr>
        <p:spPr>
          <a:xfrm>
            <a:off x="5990399" y="4267200"/>
            <a:ext cx="1858201" cy="307777"/>
          </a:xfrm>
          <a:prstGeom prst="rect">
            <a:avLst/>
          </a:prstGeom>
          <a:noFill/>
        </p:spPr>
        <p:txBody>
          <a:bodyPr wrap="none" rtlCol="0">
            <a:spAutoFit/>
          </a:bodyPr>
          <a:lstStyle/>
          <a:p>
            <a:r>
              <a:rPr lang="it-IT" sz="1400" dirty="0" smtClean="0">
                <a:solidFill>
                  <a:srgbClr val="FF0000"/>
                </a:solidFill>
              </a:rPr>
              <a:t>Statistica  </a:t>
            </a:r>
            <a:r>
              <a:rPr lang="it-IT" sz="1400" dirty="0" err="1" smtClean="0">
                <a:solidFill>
                  <a:srgbClr val="FF0000"/>
                </a:solidFill>
              </a:rPr>
              <a:t>Boltzmann</a:t>
            </a:r>
            <a:endParaRPr lang="it-IT" sz="1400" dirty="0">
              <a:solidFill>
                <a:srgbClr val="FF0000"/>
              </a:solidFill>
            </a:endParaRPr>
          </a:p>
        </p:txBody>
      </p:sp>
      <p:sp>
        <p:nvSpPr>
          <p:cNvPr id="38" name="Freccia a destra 37"/>
          <p:cNvSpPr/>
          <p:nvPr/>
        </p:nvSpPr>
        <p:spPr bwMode="auto">
          <a:xfrm>
            <a:off x="4876800" y="6019800"/>
            <a:ext cx="381000" cy="228600"/>
          </a:xfrm>
          <a:prstGeom prst="right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36" name="Rettangolo 35"/>
          <p:cNvSpPr/>
          <p:nvPr/>
        </p:nvSpPr>
        <p:spPr>
          <a:xfrm>
            <a:off x="0" y="6211669"/>
            <a:ext cx="5105400" cy="646331"/>
          </a:xfrm>
          <a:prstGeom prst="rect">
            <a:avLst/>
          </a:prstGeom>
        </p:spPr>
        <p:txBody>
          <a:bodyPr wrap="square">
            <a:spAutoFit/>
          </a:bodyPr>
          <a:lstStyle/>
          <a:p>
            <a:r>
              <a:rPr lang="en-US" dirty="0" smtClean="0"/>
              <a:t>http://hyperphysics.phy-astr.gsu.edu/hbase/hframe.html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838200" y="5791200"/>
            <a:ext cx="7715250" cy="77152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685800" y="152400"/>
            <a:ext cx="7620000" cy="5667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p:txBody>
          <a:bodyPr/>
          <a:lstStyle/>
          <a:p>
            <a:r>
              <a:rPr lang="it-IT" smtClean="0"/>
              <a:t>Legge di Gauss</a:t>
            </a:r>
            <a:endParaRPr lang="en-US" smtClean="0"/>
          </a:p>
        </p:txBody>
      </p:sp>
      <p:sp>
        <p:nvSpPr>
          <p:cNvPr id="9220" name="Segnaposto numero diapositiva 5"/>
          <p:cNvSpPr>
            <a:spLocks noGrp="1"/>
          </p:cNvSpPr>
          <p:nvPr>
            <p:ph type="sldNum" sz="quarter" idx="12"/>
          </p:nvPr>
        </p:nvSpPr>
        <p:spPr>
          <a:noFill/>
        </p:spPr>
        <p:txBody>
          <a:bodyPr/>
          <a:lstStyle/>
          <a:p>
            <a:fld id="{501CB2DC-9E2E-4455-AFBF-8724792926A1}" type="slidenum">
              <a:rPr lang="en-US" smtClean="0">
                <a:latin typeface="Arial" pitchFamily="34" charset="0"/>
              </a:rPr>
              <a:pPr/>
              <a:t>3</a:t>
            </a:fld>
            <a:endParaRPr lang="en-US" smtClean="0">
              <a:latin typeface="Arial" pitchFamily="34" charset="0"/>
            </a:endParaRPr>
          </a:p>
        </p:txBody>
      </p:sp>
      <p:pic>
        <p:nvPicPr>
          <p:cNvPr id="9222" name="Picture 5" descr="gauss-1"/>
          <p:cNvPicPr>
            <a:picLocks noChangeAspect="1" noChangeArrowheads="1"/>
          </p:cNvPicPr>
          <p:nvPr/>
        </p:nvPicPr>
        <p:blipFill>
          <a:blip r:embed="rId4" cstate="print"/>
          <a:srcRect/>
          <a:stretch>
            <a:fillRect/>
          </a:stretch>
        </p:blipFill>
        <p:spPr bwMode="auto">
          <a:xfrm>
            <a:off x="250825" y="1196975"/>
            <a:ext cx="3095625" cy="3240088"/>
          </a:xfrm>
          <a:prstGeom prst="rect">
            <a:avLst/>
          </a:prstGeom>
          <a:noFill/>
          <a:ln w="9525">
            <a:noFill/>
            <a:miter lim="800000"/>
            <a:headEnd/>
            <a:tailEnd/>
          </a:ln>
        </p:spPr>
      </p:pic>
      <p:graphicFrame>
        <p:nvGraphicFramePr>
          <p:cNvPr id="9218" name="Object 2"/>
          <p:cNvGraphicFramePr>
            <a:graphicFrameLocks noChangeAspect="1"/>
          </p:cNvGraphicFramePr>
          <p:nvPr/>
        </p:nvGraphicFramePr>
        <p:xfrm>
          <a:off x="2855913" y="1341438"/>
          <a:ext cx="5892800" cy="1055687"/>
        </p:xfrm>
        <a:graphic>
          <a:graphicData uri="http://schemas.openxmlformats.org/presentationml/2006/ole">
            <mc:AlternateContent xmlns:mc="http://schemas.openxmlformats.org/markup-compatibility/2006">
              <mc:Choice xmlns:v="urn:schemas-microsoft-com:vml" Requires="v">
                <p:oleObj spid="_x0000_s2052" name="Equation" r:id="rId5" imgW="2552400" imgH="457200" progId="Equation.3">
                  <p:embed/>
                </p:oleObj>
              </mc:Choice>
              <mc:Fallback>
                <p:oleObj name="Equation" r:id="rId5" imgW="2552400" imgH="457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5913" y="1341438"/>
                        <a:ext cx="5892800" cy="1055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223" name="Picture 7" descr="gauss-2"/>
          <p:cNvPicPr>
            <a:picLocks noChangeAspect="1" noChangeArrowheads="1"/>
          </p:cNvPicPr>
          <p:nvPr/>
        </p:nvPicPr>
        <p:blipFill>
          <a:blip r:embed="rId7" cstate="print"/>
          <a:srcRect/>
          <a:stretch>
            <a:fillRect/>
          </a:stretch>
        </p:blipFill>
        <p:spPr bwMode="auto">
          <a:xfrm>
            <a:off x="5992813" y="2349500"/>
            <a:ext cx="3043237" cy="3543300"/>
          </a:xfrm>
          <a:prstGeom prst="rect">
            <a:avLst/>
          </a:prstGeom>
          <a:noFill/>
          <a:ln w="9525">
            <a:noFill/>
            <a:miter lim="800000"/>
            <a:headEnd/>
            <a:tailEnd/>
          </a:ln>
        </p:spPr>
      </p:pic>
      <p:graphicFrame>
        <p:nvGraphicFramePr>
          <p:cNvPr id="9219" name="Object 3"/>
          <p:cNvGraphicFramePr>
            <a:graphicFrameLocks noChangeAspect="1"/>
          </p:cNvGraphicFramePr>
          <p:nvPr/>
        </p:nvGraphicFramePr>
        <p:xfrm>
          <a:off x="2268538" y="3727450"/>
          <a:ext cx="4486275" cy="996950"/>
        </p:xfrm>
        <a:graphic>
          <a:graphicData uri="http://schemas.openxmlformats.org/presentationml/2006/ole">
            <mc:AlternateContent xmlns:mc="http://schemas.openxmlformats.org/markup-compatibility/2006">
              <mc:Choice xmlns:v="urn:schemas-microsoft-com:vml" Requires="v">
                <p:oleObj spid="_x0000_s2053" name="Equation" r:id="rId8" imgW="1942920" imgH="431640" progId="Equation.3">
                  <p:embed/>
                </p:oleObj>
              </mc:Choice>
              <mc:Fallback>
                <p:oleObj name="Equation" r:id="rId8" imgW="1942920" imgH="43164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8538" y="3727450"/>
                        <a:ext cx="4486275"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4" name="Text Box 9"/>
          <p:cNvSpPr txBox="1">
            <a:spLocks noChangeArrowheads="1"/>
          </p:cNvSpPr>
          <p:nvPr/>
        </p:nvSpPr>
        <p:spPr bwMode="auto">
          <a:xfrm>
            <a:off x="2111375" y="5157788"/>
            <a:ext cx="4638675" cy="1187450"/>
          </a:xfrm>
          <a:prstGeom prst="rect">
            <a:avLst/>
          </a:prstGeom>
          <a:noFill/>
          <a:ln w="9525">
            <a:noFill/>
            <a:miter lim="800000"/>
            <a:headEnd/>
            <a:tailEnd/>
          </a:ln>
        </p:spPr>
        <p:txBody>
          <a:bodyPr wrap="none">
            <a:spAutoFit/>
          </a:bodyPr>
          <a:lstStyle/>
          <a:p>
            <a:r>
              <a:rPr lang="it-IT" sz="2400"/>
              <a:t>La legge di Gauss si verifica</a:t>
            </a:r>
            <a:r>
              <a:rPr lang="it-IT" sz="2400">
                <a:solidFill>
                  <a:srgbClr val="FC0600"/>
                </a:solidFill>
              </a:rPr>
              <a:t> </a:t>
            </a:r>
          </a:p>
          <a:p>
            <a:r>
              <a:rPr lang="it-IT" sz="2400">
                <a:solidFill>
                  <a:srgbClr val="FC0600"/>
                </a:solidFill>
              </a:rPr>
              <a:t>sperimentalmente </a:t>
            </a:r>
          </a:p>
          <a:p>
            <a:r>
              <a:rPr lang="it-IT" sz="2400"/>
              <a:t>vera anche</a:t>
            </a:r>
            <a:r>
              <a:rPr lang="it-IT" sz="2400">
                <a:solidFill>
                  <a:srgbClr val="FC0600"/>
                </a:solidFill>
              </a:rPr>
              <a:t> </a:t>
            </a:r>
            <a:r>
              <a:rPr lang="it-IT" sz="2400"/>
              <a:t>per </a:t>
            </a:r>
            <a:r>
              <a:rPr lang="it-IT" sz="2400">
                <a:solidFill>
                  <a:srgbClr val="FC0600"/>
                </a:solidFill>
              </a:rPr>
              <a:t>cariche in moto </a:t>
            </a:r>
            <a:endParaRPr lang="en-US" sz="2400">
              <a:solidFill>
                <a:srgbClr val="FC06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071688" y="381000"/>
            <a:ext cx="5766027" cy="5381625"/>
          </a:xfrm>
          <a:prstGeom prst="rect">
            <a:avLst/>
          </a:prstGeom>
          <a:noFill/>
          <a:ln w="9525">
            <a:noFill/>
            <a:miter lim="800000"/>
            <a:headEnd/>
            <a:tailEnd/>
          </a:ln>
          <a:effectLst/>
        </p:spPr>
      </p:pic>
      <p:sp>
        <p:nvSpPr>
          <p:cNvPr id="5" name="CasellaDiTesto 4"/>
          <p:cNvSpPr txBox="1"/>
          <p:nvPr/>
        </p:nvSpPr>
        <p:spPr>
          <a:xfrm>
            <a:off x="685800" y="990600"/>
            <a:ext cx="3051285" cy="646331"/>
          </a:xfrm>
          <a:prstGeom prst="rect">
            <a:avLst/>
          </a:prstGeom>
          <a:noFill/>
        </p:spPr>
        <p:txBody>
          <a:bodyPr wrap="none" rtlCol="0">
            <a:spAutoFit/>
          </a:bodyPr>
          <a:lstStyle/>
          <a:p>
            <a:r>
              <a:rPr lang="en-US" sz="3600" dirty="0" err="1" smtClean="0"/>
              <a:t>Legge</a:t>
            </a:r>
            <a:r>
              <a:rPr lang="en-US" sz="3600" dirty="0" smtClean="0"/>
              <a:t> </a:t>
            </a:r>
            <a:r>
              <a:rPr lang="en-US" sz="3600" dirty="0" err="1" smtClean="0"/>
              <a:t>di</a:t>
            </a:r>
            <a:r>
              <a:rPr lang="en-US" sz="3600" dirty="0" smtClean="0"/>
              <a:t> Gauss </a:t>
            </a:r>
            <a:endParaRPr lang="en-US" sz="3600" dirty="0"/>
          </a:p>
        </p:txBody>
      </p:sp>
      <p:sp>
        <p:nvSpPr>
          <p:cNvPr id="6" name="Freccia in giù 5"/>
          <p:cNvSpPr/>
          <p:nvPr/>
        </p:nvSpPr>
        <p:spPr>
          <a:xfrm>
            <a:off x="1905000" y="1828800"/>
            <a:ext cx="2286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533400" y="2819400"/>
            <a:ext cx="3647602" cy="646331"/>
          </a:xfrm>
          <a:prstGeom prst="rect">
            <a:avLst/>
          </a:prstGeom>
          <a:noFill/>
        </p:spPr>
        <p:txBody>
          <a:bodyPr wrap="none" rtlCol="0">
            <a:spAutoFit/>
          </a:bodyPr>
          <a:lstStyle/>
          <a:p>
            <a:r>
              <a:rPr lang="en-US" sz="3600" dirty="0" err="1" smtClean="0"/>
              <a:t>Forza</a:t>
            </a:r>
            <a:r>
              <a:rPr lang="en-US" sz="3600" dirty="0" smtClean="0"/>
              <a:t>  </a:t>
            </a:r>
            <a:r>
              <a:rPr lang="en-US" sz="3600" dirty="0" err="1" smtClean="0"/>
              <a:t>di</a:t>
            </a:r>
            <a:r>
              <a:rPr lang="en-US" sz="3600" dirty="0" smtClean="0"/>
              <a:t> Coulomb </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Grp="1" noChangeArrowheads="1"/>
          </p:cNvSpPr>
          <p:nvPr>
            <p:ph type="title"/>
          </p:nvPr>
        </p:nvSpPr>
        <p:spPr>
          <a:xfrm>
            <a:off x="457200" y="274638"/>
            <a:ext cx="8229600" cy="706437"/>
          </a:xfrm>
        </p:spPr>
        <p:txBody>
          <a:bodyPr/>
          <a:lstStyle/>
          <a:p>
            <a:r>
              <a:rPr lang="it-IT" sz="3200" dirty="0" smtClean="0"/>
              <a:t>Forza tra cariche e Campo Magnetico</a:t>
            </a:r>
            <a:endParaRPr lang="en-US" sz="3200" dirty="0" smtClean="0"/>
          </a:p>
        </p:txBody>
      </p:sp>
      <p:sp>
        <p:nvSpPr>
          <p:cNvPr id="14341" name="Segnaposto numero diapositiva 4"/>
          <p:cNvSpPr>
            <a:spLocks noGrp="1"/>
          </p:cNvSpPr>
          <p:nvPr>
            <p:ph type="sldNum" sz="quarter" idx="12"/>
          </p:nvPr>
        </p:nvSpPr>
        <p:spPr>
          <a:noFill/>
        </p:spPr>
        <p:txBody>
          <a:bodyPr/>
          <a:lstStyle/>
          <a:p>
            <a:fld id="{F165D82D-4FD7-4BE3-BA6D-D1C508885A6D}" type="slidenum">
              <a:rPr lang="en-US" smtClean="0">
                <a:latin typeface="Arial" pitchFamily="34" charset="0"/>
              </a:rPr>
              <a:pPr/>
              <a:t>5</a:t>
            </a:fld>
            <a:endParaRPr lang="en-US" smtClean="0">
              <a:latin typeface="Arial" pitchFamily="34" charset="0"/>
            </a:endParaRPr>
          </a:p>
        </p:txBody>
      </p:sp>
      <p:graphicFrame>
        <p:nvGraphicFramePr>
          <p:cNvPr id="14338" name="Object 2"/>
          <p:cNvGraphicFramePr>
            <a:graphicFrameLocks noChangeAspect="1"/>
          </p:cNvGraphicFramePr>
          <p:nvPr/>
        </p:nvGraphicFramePr>
        <p:xfrm>
          <a:off x="304800" y="3276600"/>
          <a:ext cx="6480175" cy="3417887"/>
        </p:xfrm>
        <a:graphic>
          <a:graphicData uri="http://schemas.openxmlformats.org/presentationml/2006/ole">
            <mc:AlternateContent xmlns:mc="http://schemas.openxmlformats.org/markup-compatibility/2006">
              <mc:Choice xmlns:v="urn:schemas-microsoft-com:vml" Requires="v">
                <p:oleObj spid="_x0000_s8198" name="Bitmap Image" r:id="rId4" imgW="4676190" imgH="2467319" progId="PBrush">
                  <p:embed/>
                </p:oleObj>
              </mc:Choice>
              <mc:Fallback>
                <p:oleObj name="Bitmap Image" r:id="rId4" imgW="4676190" imgH="2467319"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276600"/>
                        <a:ext cx="6480175" cy="341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3"/>
          <p:cNvGraphicFramePr>
            <a:graphicFrameLocks noChangeAspect="1"/>
          </p:cNvGraphicFramePr>
          <p:nvPr/>
        </p:nvGraphicFramePr>
        <p:xfrm>
          <a:off x="152400" y="914400"/>
          <a:ext cx="4800600" cy="1746691"/>
        </p:xfrm>
        <a:graphic>
          <a:graphicData uri="http://schemas.openxmlformats.org/presentationml/2006/ole">
            <mc:AlternateContent xmlns:mc="http://schemas.openxmlformats.org/markup-compatibility/2006">
              <mc:Choice xmlns:v="urn:schemas-microsoft-com:vml" Requires="v">
                <p:oleObj spid="_x0000_s8199" name="Bitmap Image" r:id="rId6" imgW="5210902" imgH="1895238" progId="PBrush">
                  <p:embed/>
                </p:oleObj>
              </mc:Choice>
              <mc:Fallback>
                <p:oleObj name="Bitmap Image" r:id="rId6" imgW="5210902" imgH="1895238" progId="PBrush">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914400"/>
                        <a:ext cx="4800600" cy="1746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7092950" y="3536950"/>
          <a:ext cx="1285875" cy="904875"/>
        </p:xfrm>
        <a:graphic>
          <a:graphicData uri="http://schemas.openxmlformats.org/presentationml/2006/ole">
            <mc:AlternateContent xmlns:mc="http://schemas.openxmlformats.org/markup-compatibility/2006">
              <mc:Choice xmlns:v="urn:schemas-microsoft-com:vml" Requires="v">
                <p:oleObj spid="_x0000_s8200" name="Equation" r:id="rId8" imgW="558720" imgH="393480" progId="Equation.3">
                  <p:embed/>
                </p:oleObj>
              </mc:Choice>
              <mc:Fallback>
                <p:oleObj name="Equation" r:id="rId8" imgW="558720" imgH="39348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2950" y="3536950"/>
                        <a:ext cx="1285875"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uppo 12"/>
          <p:cNvGrpSpPr/>
          <p:nvPr/>
        </p:nvGrpSpPr>
        <p:grpSpPr>
          <a:xfrm>
            <a:off x="1447800" y="2819400"/>
            <a:ext cx="1316038" cy="2809876"/>
            <a:chOff x="2482851" y="1916113"/>
            <a:chExt cx="1316038" cy="2809876"/>
          </a:xfrm>
        </p:grpSpPr>
        <p:sp>
          <p:nvSpPr>
            <p:cNvPr id="7" name="Line 13"/>
            <p:cNvSpPr>
              <a:spLocks noChangeShapeType="1"/>
            </p:cNvSpPr>
            <p:nvPr/>
          </p:nvSpPr>
          <p:spPr bwMode="auto">
            <a:xfrm flipH="1" flipV="1">
              <a:off x="2843213" y="4581526"/>
              <a:ext cx="287338" cy="144463"/>
            </a:xfrm>
            <a:prstGeom prst="line">
              <a:avLst/>
            </a:prstGeom>
            <a:noFill/>
            <a:ln w="38100">
              <a:solidFill>
                <a:schemeClr val="accent2"/>
              </a:solidFill>
              <a:round/>
              <a:headEnd/>
              <a:tailEnd type="triangle" w="med" len="med"/>
            </a:ln>
          </p:spPr>
          <p:txBody>
            <a:bodyPr/>
            <a:lstStyle/>
            <a:p>
              <a:endParaRPr lang="it-IT"/>
            </a:p>
          </p:txBody>
        </p:sp>
        <p:sp>
          <p:nvSpPr>
            <p:cNvPr id="8" name="Line 18"/>
            <p:cNvSpPr>
              <a:spLocks noChangeShapeType="1"/>
            </p:cNvSpPr>
            <p:nvPr/>
          </p:nvSpPr>
          <p:spPr bwMode="auto">
            <a:xfrm>
              <a:off x="3130551" y="1916113"/>
              <a:ext cx="215900" cy="217488"/>
            </a:xfrm>
            <a:prstGeom prst="line">
              <a:avLst/>
            </a:prstGeom>
            <a:noFill/>
            <a:ln w="38100">
              <a:solidFill>
                <a:schemeClr val="accent2"/>
              </a:solidFill>
              <a:round/>
              <a:headEnd/>
              <a:tailEnd type="triangle" w="med" len="med"/>
            </a:ln>
          </p:spPr>
          <p:txBody>
            <a:bodyPr/>
            <a:lstStyle/>
            <a:p>
              <a:endParaRPr lang="it-IT"/>
            </a:p>
          </p:txBody>
        </p:sp>
        <p:sp>
          <p:nvSpPr>
            <p:cNvPr id="9" name="Oval 31"/>
            <p:cNvSpPr>
              <a:spLocks noChangeArrowheads="1"/>
            </p:cNvSpPr>
            <p:nvPr/>
          </p:nvSpPr>
          <p:spPr bwMode="auto">
            <a:xfrm>
              <a:off x="2913063" y="1916113"/>
              <a:ext cx="433388" cy="2808288"/>
            </a:xfrm>
            <a:prstGeom prst="ellipse">
              <a:avLst/>
            </a:prstGeom>
            <a:noFill/>
            <a:ln w="9525">
              <a:solidFill>
                <a:schemeClr val="tx1"/>
              </a:solidFill>
              <a:round/>
              <a:headEnd/>
              <a:tailEnd/>
            </a:ln>
          </p:spPr>
          <p:txBody>
            <a:bodyPr wrap="none" anchor="ctr"/>
            <a:lstStyle/>
            <a:p>
              <a:endParaRPr lang="it-IT"/>
            </a:p>
          </p:txBody>
        </p:sp>
        <p:sp>
          <p:nvSpPr>
            <p:cNvPr id="10" name="Line 47"/>
            <p:cNvSpPr>
              <a:spLocks noChangeShapeType="1"/>
            </p:cNvSpPr>
            <p:nvPr/>
          </p:nvSpPr>
          <p:spPr bwMode="auto">
            <a:xfrm flipH="1" flipV="1">
              <a:off x="2482851" y="3689350"/>
              <a:ext cx="668338" cy="227013"/>
            </a:xfrm>
            <a:prstGeom prst="line">
              <a:avLst/>
            </a:prstGeom>
            <a:noFill/>
            <a:ln w="38100">
              <a:solidFill>
                <a:schemeClr val="accent2"/>
              </a:solidFill>
              <a:round/>
              <a:headEnd/>
              <a:tailEnd type="triangle" w="med" len="med"/>
            </a:ln>
          </p:spPr>
          <p:txBody>
            <a:bodyPr/>
            <a:lstStyle/>
            <a:p>
              <a:endParaRPr lang="it-IT"/>
            </a:p>
          </p:txBody>
        </p:sp>
        <p:sp>
          <p:nvSpPr>
            <p:cNvPr id="11" name="Oval 49"/>
            <p:cNvSpPr>
              <a:spLocks noChangeArrowheads="1"/>
            </p:cNvSpPr>
            <p:nvPr/>
          </p:nvSpPr>
          <p:spPr bwMode="auto">
            <a:xfrm>
              <a:off x="3027364" y="2852738"/>
              <a:ext cx="246063" cy="1081088"/>
            </a:xfrm>
            <a:prstGeom prst="ellipse">
              <a:avLst/>
            </a:prstGeom>
            <a:noFill/>
            <a:ln w="9525">
              <a:solidFill>
                <a:schemeClr val="tx1"/>
              </a:solidFill>
              <a:round/>
              <a:headEnd/>
              <a:tailEnd/>
            </a:ln>
          </p:spPr>
          <p:txBody>
            <a:bodyPr wrap="none" anchor="ctr"/>
            <a:lstStyle/>
            <a:p>
              <a:endParaRPr lang="it-IT"/>
            </a:p>
          </p:txBody>
        </p:sp>
        <p:sp>
          <p:nvSpPr>
            <p:cNvPr id="12" name="Line 50"/>
            <p:cNvSpPr>
              <a:spLocks noChangeShapeType="1"/>
            </p:cNvSpPr>
            <p:nvPr/>
          </p:nvSpPr>
          <p:spPr bwMode="auto">
            <a:xfrm>
              <a:off x="3130551" y="2841625"/>
              <a:ext cx="668338" cy="227013"/>
            </a:xfrm>
            <a:prstGeom prst="line">
              <a:avLst/>
            </a:prstGeom>
            <a:noFill/>
            <a:ln w="38100">
              <a:solidFill>
                <a:schemeClr val="accent2"/>
              </a:solidFill>
              <a:round/>
              <a:headEnd/>
              <a:tailEnd type="triangle" w="med" len="med"/>
            </a:ln>
          </p:spPr>
          <p:txBody>
            <a:bodyPr/>
            <a:lstStyle/>
            <a:p>
              <a:endParaRPr lang="it-IT"/>
            </a:p>
          </p:txBody>
        </p:sp>
      </p:grpSp>
      <p:grpSp>
        <p:nvGrpSpPr>
          <p:cNvPr id="14" name="Gruppo 13"/>
          <p:cNvGrpSpPr/>
          <p:nvPr/>
        </p:nvGrpSpPr>
        <p:grpSpPr>
          <a:xfrm>
            <a:off x="2819400" y="2514600"/>
            <a:ext cx="1316038" cy="2809876"/>
            <a:chOff x="2482851" y="1916113"/>
            <a:chExt cx="1316038" cy="2809876"/>
          </a:xfrm>
        </p:grpSpPr>
        <p:sp>
          <p:nvSpPr>
            <p:cNvPr id="15" name="Line 13"/>
            <p:cNvSpPr>
              <a:spLocks noChangeShapeType="1"/>
            </p:cNvSpPr>
            <p:nvPr/>
          </p:nvSpPr>
          <p:spPr bwMode="auto">
            <a:xfrm flipH="1" flipV="1">
              <a:off x="2843213" y="4581526"/>
              <a:ext cx="287338" cy="144463"/>
            </a:xfrm>
            <a:prstGeom prst="line">
              <a:avLst/>
            </a:prstGeom>
            <a:noFill/>
            <a:ln w="38100">
              <a:solidFill>
                <a:schemeClr val="accent2"/>
              </a:solidFill>
              <a:round/>
              <a:headEnd/>
              <a:tailEnd type="triangle" w="med" len="med"/>
            </a:ln>
          </p:spPr>
          <p:txBody>
            <a:bodyPr/>
            <a:lstStyle/>
            <a:p>
              <a:endParaRPr lang="it-IT"/>
            </a:p>
          </p:txBody>
        </p:sp>
        <p:sp>
          <p:nvSpPr>
            <p:cNvPr id="16" name="Line 18"/>
            <p:cNvSpPr>
              <a:spLocks noChangeShapeType="1"/>
            </p:cNvSpPr>
            <p:nvPr/>
          </p:nvSpPr>
          <p:spPr bwMode="auto">
            <a:xfrm>
              <a:off x="3130551" y="1916113"/>
              <a:ext cx="215900" cy="217488"/>
            </a:xfrm>
            <a:prstGeom prst="line">
              <a:avLst/>
            </a:prstGeom>
            <a:noFill/>
            <a:ln w="38100">
              <a:solidFill>
                <a:schemeClr val="accent2"/>
              </a:solidFill>
              <a:round/>
              <a:headEnd/>
              <a:tailEnd type="triangle" w="med" len="med"/>
            </a:ln>
          </p:spPr>
          <p:txBody>
            <a:bodyPr/>
            <a:lstStyle/>
            <a:p>
              <a:endParaRPr lang="it-IT"/>
            </a:p>
          </p:txBody>
        </p:sp>
        <p:sp>
          <p:nvSpPr>
            <p:cNvPr id="17" name="Oval 31"/>
            <p:cNvSpPr>
              <a:spLocks noChangeArrowheads="1"/>
            </p:cNvSpPr>
            <p:nvPr/>
          </p:nvSpPr>
          <p:spPr bwMode="auto">
            <a:xfrm>
              <a:off x="2913063" y="1916113"/>
              <a:ext cx="433388" cy="2808288"/>
            </a:xfrm>
            <a:prstGeom prst="ellipse">
              <a:avLst/>
            </a:prstGeom>
            <a:noFill/>
            <a:ln w="9525">
              <a:solidFill>
                <a:schemeClr val="tx1"/>
              </a:solidFill>
              <a:round/>
              <a:headEnd/>
              <a:tailEnd/>
            </a:ln>
          </p:spPr>
          <p:txBody>
            <a:bodyPr wrap="none" anchor="ctr"/>
            <a:lstStyle/>
            <a:p>
              <a:endParaRPr lang="it-IT"/>
            </a:p>
          </p:txBody>
        </p:sp>
        <p:sp>
          <p:nvSpPr>
            <p:cNvPr id="18" name="Line 47"/>
            <p:cNvSpPr>
              <a:spLocks noChangeShapeType="1"/>
            </p:cNvSpPr>
            <p:nvPr/>
          </p:nvSpPr>
          <p:spPr bwMode="auto">
            <a:xfrm flipH="1" flipV="1">
              <a:off x="2482851" y="3689350"/>
              <a:ext cx="668338" cy="227013"/>
            </a:xfrm>
            <a:prstGeom prst="line">
              <a:avLst/>
            </a:prstGeom>
            <a:noFill/>
            <a:ln w="38100">
              <a:solidFill>
                <a:schemeClr val="accent2"/>
              </a:solidFill>
              <a:round/>
              <a:headEnd/>
              <a:tailEnd type="triangle" w="med" len="med"/>
            </a:ln>
          </p:spPr>
          <p:txBody>
            <a:bodyPr/>
            <a:lstStyle/>
            <a:p>
              <a:endParaRPr lang="it-IT"/>
            </a:p>
          </p:txBody>
        </p:sp>
        <p:sp>
          <p:nvSpPr>
            <p:cNvPr id="19" name="Oval 49"/>
            <p:cNvSpPr>
              <a:spLocks noChangeArrowheads="1"/>
            </p:cNvSpPr>
            <p:nvPr/>
          </p:nvSpPr>
          <p:spPr bwMode="auto">
            <a:xfrm>
              <a:off x="3027364" y="2852738"/>
              <a:ext cx="246063" cy="1081088"/>
            </a:xfrm>
            <a:prstGeom prst="ellipse">
              <a:avLst/>
            </a:prstGeom>
            <a:noFill/>
            <a:ln w="9525">
              <a:solidFill>
                <a:schemeClr val="tx1"/>
              </a:solidFill>
              <a:round/>
              <a:headEnd/>
              <a:tailEnd/>
            </a:ln>
          </p:spPr>
          <p:txBody>
            <a:bodyPr wrap="none" anchor="ctr"/>
            <a:lstStyle/>
            <a:p>
              <a:endParaRPr lang="it-IT"/>
            </a:p>
          </p:txBody>
        </p:sp>
        <p:sp>
          <p:nvSpPr>
            <p:cNvPr id="20" name="Line 50"/>
            <p:cNvSpPr>
              <a:spLocks noChangeShapeType="1"/>
            </p:cNvSpPr>
            <p:nvPr/>
          </p:nvSpPr>
          <p:spPr bwMode="auto">
            <a:xfrm>
              <a:off x="3130551" y="2841625"/>
              <a:ext cx="668338" cy="227013"/>
            </a:xfrm>
            <a:prstGeom prst="line">
              <a:avLst/>
            </a:prstGeom>
            <a:noFill/>
            <a:ln w="38100">
              <a:solidFill>
                <a:schemeClr val="accent2"/>
              </a:solidFill>
              <a:round/>
              <a:headEnd/>
              <a:tailEnd type="triangle" w="med" len="med"/>
            </a:ln>
          </p:spPr>
          <p:txBody>
            <a:bodyPr/>
            <a:lstStyle/>
            <a:p>
              <a:endParaRPr lang="it-IT"/>
            </a:p>
          </p:txBody>
        </p:sp>
      </p:grpSp>
      <p:grpSp>
        <p:nvGrpSpPr>
          <p:cNvPr id="27" name="Gruppo 26"/>
          <p:cNvGrpSpPr/>
          <p:nvPr/>
        </p:nvGrpSpPr>
        <p:grpSpPr>
          <a:xfrm>
            <a:off x="4038600" y="2362200"/>
            <a:ext cx="1316038" cy="2809876"/>
            <a:chOff x="3255962" y="1916113"/>
            <a:chExt cx="1316038" cy="2809876"/>
          </a:xfrm>
        </p:grpSpPr>
        <p:sp>
          <p:nvSpPr>
            <p:cNvPr id="21" name="Line 13"/>
            <p:cNvSpPr>
              <a:spLocks noChangeShapeType="1"/>
            </p:cNvSpPr>
            <p:nvPr/>
          </p:nvSpPr>
          <p:spPr bwMode="auto">
            <a:xfrm flipH="1" flipV="1">
              <a:off x="3616324" y="4581526"/>
              <a:ext cx="287338" cy="144463"/>
            </a:xfrm>
            <a:prstGeom prst="line">
              <a:avLst/>
            </a:prstGeom>
            <a:noFill/>
            <a:ln w="38100">
              <a:solidFill>
                <a:schemeClr val="accent2"/>
              </a:solidFill>
              <a:round/>
              <a:headEnd/>
              <a:tailEnd type="triangle" w="med" len="med"/>
            </a:ln>
          </p:spPr>
          <p:txBody>
            <a:bodyPr/>
            <a:lstStyle/>
            <a:p>
              <a:endParaRPr lang="it-IT"/>
            </a:p>
          </p:txBody>
        </p:sp>
        <p:sp>
          <p:nvSpPr>
            <p:cNvPr id="22" name="Line 18"/>
            <p:cNvSpPr>
              <a:spLocks noChangeShapeType="1"/>
            </p:cNvSpPr>
            <p:nvPr/>
          </p:nvSpPr>
          <p:spPr bwMode="auto">
            <a:xfrm>
              <a:off x="3903662" y="1916113"/>
              <a:ext cx="215900" cy="217488"/>
            </a:xfrm>
            <a:prstGeom prst="line">
              <a:avLst/>
            </a:prstGeom>
            <a:noFill/>
            <a:ln w="38100">
              <a:solidFill>
                <a:schemeClr val="accent2"/>
              </a:solidFill>
              <a:round/>
              <a:headEnd/>
              <a:tailEnd type="triangle" w="med" len="med"/>
            </a:ln>
          </p:spPr>
          <p:txBody>
            <a:bodyPr/>
            <a:lstStyle/>
            <a:p>
              <a:endParaRPr lang="it-IT"/>
            </a:p>
          </p:txBody>
        </p:sp>
        <p:sp>
          <p:nvSpPr>
            <p:cNvPr id="23" name="Oval 31"/>
            <p:cNvSpPr>
              <a:spLocks noChangeArrowheads="1"/>
            </p:cNvSpPr>
            <p:nvPr/>
          </p:nvSpPr>
          <p:spPr bwMode="auto">
            <a:xfrm>
              <a:off x="3686174" y="1916113"/>
              <a:ext cx="433388" cy="2808288"/>
            </a:xfrm>
            <a:prstGeom prst="ellipse">
              <a:avLst/>
            </a:prstGeom>
            <a:noFill/>
            <a:ln w="9525">
              <a:solidFill>
                <a:schemeClr val="tx1"/>
              </a:solidFill>
              <a:round/>
              <a:headEnd/>
              <a:tailEnd/>
            </a:ln>
          </p:spPr>
          <p:txBody>
            <a:bodyPr wrap="none" anchor="ctr"/>
            <a:lstStyle/>
            <a:p>
              <a:endParaRPr lang="it-IT"/>
            </a:p>
          </p:txBody>
        </p:sp>
        <p:sp>
          <p:nvSpPr>
            <p:cNvPr id="24" name="Line 47"/>
            <p:cNvSpPr>
              <a:spLocks noChangeShapeType="1"/>
            </p:cNvSpPr>
            <p:nvPr/>
          </p:nvSpPr>
          <p:spPr bwMode="auto">
            <a:xfrm flipH="1" flipV="1">
              <a:off x="3255962" y="3689350"/>
              <a:ext cx="668338" cy="227013"/>
            </a:xfrm>
            <a:prstGeom prst="line">
              <a:avLst/>
            </a:prstGeom>
            <a:noFill/>
            <a:ln w="38100">
              <a:solidFill>
                <a:schemeClr val="accent2"/>
              </a:solidFill>
              <a:round/>
              <a:headEnd/>
              <a:tailEnd type="triangle" w="med" len="med"/>
            </a:ln>
          </p:spPr>
          <p:txBody>
            <a:bodyPr/>
            <a:lstStyle/>
            <a:p>
              <a:endParaRPr lang="it-IT"/>
            </a:p>
          </p:txBody>
        </p:sp>
        <p:sp>
          <p:nvSpPr>
            <p:cNvPr id="25" name="Oval 49"/>
            <p:cNvSpPr>
              <a:spLocks noChangeArrowheads="1"/>
            </p:cNvSpPr>
            <p:nvPr/>
          </p:nvSpPr>
          <p:spPr bwMode="auto">
            <a:xfrm>
              <a:off x="3800475" y="2852738"/>
              <a:ext cx="246063" cy="1081088"/>
            </a:xfrm>
            <a:prstGeom prst="ellipse">
              <a:avLst/>
            </a:prstGeom>
            <a:noFill/>
            <a:ln w="9525">
              <a:solidFill>
                <a:schemeClr val="tx1"/>
              </a:solidFill>
              <a:round/>
              <a:headEnd/>
              <a:tailEnd/>
            </a:ln>
          </p:spPr>
          <p:txBody>
            <a:bodyPr wrap="none" anchor="ctr"/>
            <a:lstStyle/>
            <a:p>
              <a:endParaRPr lang="it-IT"/>
            </a:p>
          </p:txBody>
        </p:sp>
        <p:sp>
          <p:nvSpPr>
            <p:cNvPr id="26" name="Line 50"/>
            <p:cNvSpPr>
              <a:spLocks noChangeShapeType="1"/>
            </p:cNvSpPr>
            <p:nvPr/>
          </p:nvSpPr>
          <p:spPr bwMode="auto">
            <a:xfrm>
              <a:off x="3903662" y="2841625"/>
              <a:ext cx="668338" cy="227013"/>
            </a:xfrm>
            <a:prstGeom prst="line">
              <a:avLst/>
            </a:prstGeom>
            <a:noFill/>
            <a:ln w="38100">
              <a:solidFill>
                <a:schemeClr val="accent2"/>
              </a:solidFill>
              <a:round/>
              <a:headEnd/>
              <a:tailEnd type="triangle" w="med" len="med"/>
            </a:ln>
          </p:spPr>
          <p:txBody>
            <a:bodyPr/>
            <a:lstStyle/>
            <a:p>
              <a:endParaRPr lang="it-IT"/>
            </a:p>
          </p:txBody>
        </p:sp>
      </p:grpSp>
      <p:grpSp>
        <p:nvGrpSpPr>
          <p:cNvPr id="28" name="Gruppo 27"/>
          <p:cNvGrpSpPr/>
          <p:nvPr/>
        </p:nvGrpSpPr>
        <p:grpSpPr>
          <a:xfrm>
            <a:off x="5029200" y="2209800"/>
            <a:ext cx="1316038" cy="2809876"/>
            <a:chOff x="3255962" y="1916113"/>
            <a:chExt cx="1316038" cy="2809876"/>
          </a:xfrm>
        </p:grpSpPr>
        <p:sp>
          <p:nvSpPr>
            <p:cNvPr id="29" name="Line 13"/>
            <p:cNvSpPr>
              <a:spLocks noChangeShapeType="1"/>
            </p:cNvSpPr>
            <p:nvPr/>
          </p:nvSpPr>
          <p:spPr bwMode="auto">
            <a:xfrm flipH="1" flipV="1">
              <a:off x="3616324" y="4581526"/>
              <a:ext cx="287338" cy="144463"/>
            </a:xfrm>
            <a:prstGeom prst="line">
              <a:avLst/>
            </a:prstGeom>
            <a:noFill/>
            <a:ln w="38100">
              <a:solidFill>
                <a:schemeClr val="accent2"/>
              </a:solidFill>
              <a:round/>
              <a:headEnd/>
              <a:tailEnd type="triangle" w="med" len="med"/>
            </a:ln>
          </p:spPr>
          <p:txBody>
            <a:bodyPr/>
            <a:lstStyle/>
            <a:p>
              <a:endParaRPr lang="it-IT"/>
            </a:p>
          </p:txBody>
        </p:sp>
        <p:sp>
          <p:nvSpPr>
            <p:cNvPr id="30" name="Line 18"/>
            <p:cNvSpPr>
              <a:spLocks noChangeShapeType="1"/>
            </p:cNvSpPr>
            <p:nvPr/>
          </p:nvSpPr>
          <p:spPr bwMode="auto">
            <a:xfrm>
              <a:off x="3903662" y="1916113"/>
              <a:ext cx="215900" cy="217488"/>
            </a:xfrm>
            <a:prstGeom prst="line">
              <a:avLst/>
            </a:prstGeom>
            <a:noFill/>
            <a:ln w="38100">
              <a:solidFill>
                <a:schemeClr val="accent2"/>
              </a:solidFill>
              <a:round/>
              <a:headEnd/>
              <a:tailEnd type="triangle" w="med" len="med"/>
            </a:ln>
          </p:spPr>
          <p:txBody>
            <a:bodyPr/>
            <a:lstStyle/>
            <a:p>
              <a:endParaRPr lang="it-IT"/>
            </a:p>
          </p:txBody>
        </p:sp>
        <p:sp>
          <p:nvSpPr>
            <p:cNvPr id="31" name="Oval 31"/>
            <p:cNvSpPr>
              <a:spLocks noChangeArrowheads="1"/>
            </p:cNvSpPr>
            <p:nvPr/>
          </p:nvSpPr>
          <p:spPr bwMode="auto">
            <a:xfrm>
              <a:off x="3686174" y="1916113"/>
              <a:ext cx="433388" cy="2808288"/>
            </a:xfrm>
            <a:prstGeom prst="ellipse">
              <a:avLst/>
            </a:prstGeom>
            <a:noFill/>
            <a:ln w="9525">
              <a:solidFill>
                <a:schemeClr val="tx1"/>
              </a:solidFill>
              <a:round/>
              <a:headEnd/>
              <a:tailEnd/>
            </a:ln>
          </p:spPr>
          <p:txBody>
            <a:bodyPr wrap="none" anchor="ctr"/>
            <a:lstStyle/>
            <a:p>
              <a:endParaRPr lang="it-IT"/>
            </a:p>
          </p:txBody>
        </p:sp>
        <p:sp>
          <p:nvSpPr>
            <p:cNvPr id="32" name="Line 47"/>
            <p:cNvSpPr>
              <a:spLocks noChangeShapeType="1"/>
            </p:cNvSpPr>
            <p:nvPr/>
          </p:nvSpPr>
          <p:spPr bwMode="auto">
            <a:xfrm flipH="1" flipV="1">
              <a:off x="3255962" y="3689350"/>
              <a:ext cx="668338" cy="227013"/>
            </a:xfrm>
            <a:prstGeom prst="line">
              <a:avLst/>
            </a:prstGeom>
            <a:noFill/>
            <a:ln w="38100">
              <a:solidFill>
                <a:schemeClr val="accent2"/>
              </a:solidFill>
              <a:round/>
              <a:headEnd/>
              <a:tailEnd type="triangle" w="med" len="med"/>
            </a:ln>
          </p:spPr>
          <p:txBody>
            <a:bodyPr/>
            <a:lstStyle/>
            <a:p>
              <a:endParaRPr lang="it-IT"/>
            </a:p>
          </p:txBody>
        </p:sp>
        <p:sp>
          <p:nvSpPr>
            <p:cNvPr id="33" name="Oval 49"/>
            <p:cNvSpPr>
              <a:spLocks noChangeArrowheads="1"/>
            </p:cNvSpPr>
            <p:nvPr/>
          </p:nvSpPr>
          <p:spPr bwMode="auto">
            <a:xfrm>
              <a:off x="3800475" y="2852738"/>
              <a:ext cx="246063" cy="1081088"/>
            </a:xfrm>
            <a:prstGeom prst="ellipse">
              <a:avLst/>
            </a:prstGeom>
            <a:noFill/>
            <a:ln w="9525">
              <a:solidFill>
                <a:schemeClr val="tx1"/>
              </a:solidFill>
              <a:round/>
              <a:headEnd/>
              <a:tailEnd/>
            </a:ln>
          </p:spPr>
          <p:txBody>
            <a:bodyPr wrap="none" anchor="ctr"/>
            <a:lstStyle/>
            <a:p>
              <a:endParaRPr lang="it-IT"/>
            </a:p>
          </p:txBody>
        </p:sp>
        <p:sp>
          <p:nvSpPr>
            <p:cNvPr id="34" name="Line 50"/>
            <p:cNvSpPr>
              <a:spLocks noChangeShapeType="1"/>
            </p:cNvSpPr>
            <p:nvPr/>
          </p:nvSpPr>
          <p:spPr bwMode="auto">
            <a:xfrm>
              <a:off x="3903662" y="2841625"/>
              <a:ext cx="668338" cy="227013"/>
            </a:xfrm>
            <a:prstGeom prst="line">
              <a:avLst/>
            </a:prstGeom>
            <a:noFill/>
            <a:ln w="38100">
              <a:solidFill>
                <a:schemeClr val="accent2"/>
              </a:solidFill>
              <a:round/>
              <a:headEnd/>
              <a:tailEnd type="triangle" w="med" len="med"/>
            </a:ln>
          </p:spPr>
          <p:txBody>
            <a:bodyPr/>
            <a:lstStyle/>
            <a:p>
              <a:endParaRPr lang="it-IT"/>
            </a:p>
          </p:txBody>
        </p:sp>
      </p:grpSp>
      <p:graphicFrame>
        <p:nvGraphicFramePr>
          <p:cNvPr id="8197" name="Object 2"/>
          <p:cNvGraphicFramePr>
            <a:graphicFrameLocks noChangeAspect="1"/>
          </p:cNvGraphicFramePr>
          <p:nvPr/>
        </p:nvGraphicFramePr>
        <p:xfrm>
          <a:off x="5105400" y="5715000"/>
          <a:ext cx="3896096" cy="885825"/>
        </p:xfrm>
        <a:graphic>
          <a:graphicData uri="http://schemas.openxmlformats.org/presentationml/2006/ole">
            <mc:AlternateContent xmlns:mc="http://schemas.openxmlformats.org/markup-compatibility/2006">
              <mc:Choice xmlns:v="urn:schemas-microsoft-com:vml" Requires="v">
                <p:oleObj spid="_x0000_s8201" name="Equation" r:id="rId10" imgW="1117440" imgH="253800" progId="Equation.3">
                  <p:embed/>
                </p:oleObj>
              </mc:Choice>
              <mc:Fallback>
                <p:oleObj name="Equation" r:id="rId10" imgW="1117440" imgH="2538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5715000"/>
                        <a:ext cx="3896096"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ox(i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ox(i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r>
              <a:rPr lang="it-IT" smtClean="0"/>
              <a:t>Divergenza di B</a:t>
            </a:r>
            <a:endParaRPr lang="en-US" smtClean="0"/>
          </a:p>
        </p:txBody>
      </p:sp>
      <p:sp>
        <p:nvSpPr>
          <p:cNvPr id="16388" name="Segnaposto numero diapositiva 4"/>
          <p:cNvSpPr>
            <a:spLocks noGrp="1"/>
          </p:cNvSpPr>
          <p:nvPr>
            <p:ph type="sldNum" sz="quarter" idx="12"/>
          </p:nvPr>
        </p:nvSpPr>
        <p:spPr>
          <a:noFill/>
        </p:spPr>
        <p:txBody>
          <a:bodyPr/>
          <a:lstStyle/>
          <a:p>
            <a:fld id="{C4E57369-D83C-47A0-8633-CF99767AC9DF}" type="slidenum">
              <a:rPr lang="en-US" smtClean="0">
                <a:latin typeface="Arial" pitchFamily="34" charset="0"/>
              </a:rPr>
              <a:pPr/>
              <a:t>6</a:t>
            </a:fld>
            <a:endParaRPr lang="en-US" smtClean="0">
              <a:latin typeface="Arial" pitchFamily="34" charset="0"/>
            </a:endParaRPr>
          </a:p>
        </p:txBody>
      </p:sp>
      <p:sp>
        <p:nvSpPr>
          <p:cNvPr id="16390" name="AutoShape 5"/>
          <p:cNvSpPr>
            <a:spLocks noChangeArrowheads="1"/>
          </p:cNvSpPr>
          <p:nvPr/>
        </p:nvSpPr>
        <p:spPr bwMode="auto">
          <a:xfrm rot="-7839274">
            <a:off x="3995738" y="3213100"/>
            <a:ext cx="792162" cy="1081088"/>
          </a:xfrm>
          <a:prstGeom prst="can">
            <a:avLst>
              <a:gd name="adj" fmla="val 34118"/>
            </a:avLst>
          </a:prstGeom>
          <a:solidFill>
            <a:schemeClr val="accent1"/>
          </a:solidFill>
          <a:ln w="9525">
            <a:solidFill>
              <a:schemeClr val="tx1"/>
            </a:solidFill>
            <a:round/>
            <a:headEnd/>
            <a:tailEnd/>
          </a:ln>
        </p:spPr>
        <p:txBody>
          <a:bodyPr wrap="none" anchor="ctr"/>
          <a:lstStyle/>
          <a:p>
            <a:endParaRPr lang="it-IT"/>
          </a:p>
        </p:txBody>
      </p:sp>
      <p:sp>
        <p:nvSpPr>
          <p:cNvPr id="16391" name="Oval 11"/>
          <p:cNvSpPr>
            <a:spLocks noChangeArrowheads="1"/>
          </p:cNvSpPr>
          <p:nvPr/>
        </p:nvSpPr>
        <p:spPr bwMode="auto">
          <a:xfrm rot="-2399840">
            <a:off x="3852863" y="3644900"/>
            <a:ext cx="358775" cy="865188"/>
          </a:xfrm>
          <a:prstGeom prst="ellipse">
            <a:avLst/>
          </a:prstGeom>
          <a:noFill/>
          <a:ln w="28575">
            <a:solidFill>
              <a:schemeClr val="accent2"/>
            </a:solidFill>
            <a:round/>
            <a:headEnd/>
            <a:tailEnd/>
          </a:ln>
        </p:spPr>
        <p:txBody>
          <a:bodyPr wrap="none" anchor="ctr"/>
          <a:lstStyle/>
          <a:p>
            <a:endParaRPr lang="it-IT"/>
          </a:p>
        </p:txBody>
      </p:sp>
      <p:sp>
        <p:nvSpPr>
          <p:cNvPr id="16392" name="Oval 12"/>
          <p:cNvSpPr>
            <a:spLocks noChangeArrowheads="1"/>
          </p:cNvSpPr>
          <p:nvPr/>
        </p:nvSpPr>
        <p:spPr bwMode="auto">
          <a:xfrm rot="-2399840">
            <a:off x="4211638" y="3355975"/>
            <a:ext cx="358775" cy="865188"/>
          </a:xfrm>
          <a:prstGeom prst="ellipse">
            <a:avLst/>
          </a:prstGeom>
          <a:noFill/>
          <a:ln w="28575">
            <a:solidFill>
              <a:schemeClr val="accent2"/>
            </a:solidFill>
            <a:prstDash val="sysDot"/>
            <a:round/>
            <a:headEnd/>
            <a:tailEnd/>
          </a:ln>
        </p:spPr>
        <p:txBody>
          <a:bodyPr wrap="none" anchor="ctr"/>
          <a:lstStyle/>
          <a:p>
            <a:endParaRPr lang="it-IT"/>
          </a:p>
        </p:txBody>
      </p:sp>
      <p:sp>
        <p:nvSpPr>
          <p:cNvPr id="16393" name="Oval 13"/>
          <p:cNvSpPr>
            <a:spLocks noChangeArrowheads="1"/>
          </p:cNvSpPr>
          <p:nvPr/>
        </p:nvSpPr>
        <p:spPr bwMode="auto">
          <a:xfrm rot="-2399840">
            <a:off x="4500563" y="3068638"/>
            <a:ext cx="358775" cy="865187"/>
          </a:xfrm>
          <a:prstGeom prst="ellipse">
            <a:avLst/>
          </a:prstGeom>
          <a:noFill/>
          <a:ln w="28575">
            <a:solidFill>
              <a:schemeClr val="accent2"/>
            </a:solidFill>
            <a:prstDash val="sysDot"/>
            <a:round/>
            <a:headEnd/>
            <a:tailEnd/>
          </a:ln>
        </p:spPr>
        <p:txBody>
          <a:bodyPr wrap="none" anchor="ctr"/>
          <a:lstStyle/>
          <a:p>
            <a:endParaRPr lang="it-IT"/>
          </a:p>
        </p:txBody>
      </p:sp>
      <p:sp>
        <p:nvSpPr>
          <p:cNvPr id="16394" name="Line 14"/>
          <p:cNvSpPr>
            <a:spLocks noChangeShapeType="1"/>
          </p:cNvSpPr>
          <p:nvPr/>
        </p:nvSpPr>
        <p:spPr bwMode="auto">
          <a:xfrm flipH="1" flipV="1">
            <a:off x="3492500" y="3141663"/>
            <a:ext cx="647700" cy="719137"/>
          </a:xfrm>
          <a:prstGeom prst="line">
            <a:avLst/>
          </a:prstGeom>
          <a:noFill/>
          <a:ln w="28575">
            <a:solidFill>
              <a:schemeClr val="accent2"/>
            </a:solidFill>
            <a:round/>
            <a:headEnd/>
            <a:tailEnd type="triangle" w="med" len="med"/>
          </a:ln>
        </p:spPr>
        <p:txBody>
          <a:bodyPr/>
          <a:lstStyle/>
          <a:p>
            <a:endParaRPr lang="it-IT"/>
          </a:p>
        </p:txBody>
      </p:sp>
      <p:sp>
        <p:nvSpPr>
          <p:cNvPr id="16395" name="Line 15"/>
          <p:cNvSpPr>
            <a:spLocks noChangeShapeType="1"/>
          </p:cNvSpPr>
          <p:nvPr/>
        </p:nvSpPr>
        <p:spPr bwMode="auto">
          <a:xfrm flipH="1" flipV="1">
            <a:off x="3851275" y="2924175"/>
            <a:ext cx="647700" cy="719138"/>
          </a:xfrm>
          <a:prstGeom prst="line">
            <a:avLst/>
          </a:prstGeom>
          <a:noFill/>
          <a:ln w="28575">
            <a:solidFill>
              <a:schemeClr val="accent2"/>
            </a:solidFill>
            <a:round/>
            <a:headEnd/>
            <a:tailEnd type="triangle" w="med" len="med"/>
          </a:ln>
        </p:spPr>
        <p:txBody>
          <a:bodyPr/>
          <a:lstStyle/>
          <a:p>
            <a:endParaRPr lang="it-IT"/>
          </a:p>
        </p:txBody>
      </p:sp>
      <p:sp>
        <p:nvSpPr>
          <p:cNvPr id="16396" name="Line 16"/>
          <p:cNvSpPr>
            <a:spLocks noChangeShapeType="1"/>
          </p:cNvSpPr>
          <p:nvPr/>
        </p:nvSpPr>
        <p:spPr bwMode="auto">
          <a:xfrm flipH="1" flipV="1">
            <a:off x="4210050" y="2706688"/>
            <a:ext cx="647700" cy="719137"/>
          </a:xfrm>
          <a:prstGeom prst="line">
            <a:avLst/>
          </a:prstGeom>
          <a:noFill/>
          <a:ln w="28575">
            <a:solidFill>
              <a:schemeClr val="accent2"/>
            </a:solidFill>
            <a:round/>
            <a:headEnd/>
            <a:tailEnd type="triangle" w="med" len="med"/>
          </a:ln>
        </p:spPr>
        <p:txBody>
          <a:bodyPr/>
          <a:lstStyle/>
          <a:p>
            <a:endParaRPr lang="it-IT"/>
          </a:p>
        </p:txBody>
      </p:sp>
      <p:sp>
        <p:nvSpPr>
          <p:cNvPr id="16397" name="Line 17"/>
          <p:cNvSpPr>
            <a:spLocks noChangeShapeType="1"/>
          </p:cNvSpPr>
          <p:nvPr/>
        </p:nvSpPr>
        <p:spPr bwMode="auto">
          <a:xfrm>
            <a:off x="4568825" y="3646488"/>
            <a:ext cx="647700" cy="719137"/>
          </a:xfrm>
          <a:prstGeom prst="line">
            <a:avLst/>
          </a:prstGeom>
          <a:noFill/>
          <a:ln w="28575" cap="rnd">
            <a:solidFill>
              <a:schemeClr val="accent2"/>
            </a:solidFill>
            <a:prstDash val="sysDot"/>
            <a:round/>
            <a:headEnd/>
            <a:tailEnd type="triangle" w="med" len="med"/>
          </a:ln>
        </p:spPr>
        <p:txBody>
          <a:bodyPr/>
          <a:lstStyle/>
          <a:p>
            <a:endParaRPr lang="it-IT"/>
          </a:p>
        </p:txBody>
      </p:sp>
      <p:sp>
        <p:nvSpPr>
          <p:cNvPr id="16398" name="Line 18"/>
          <p:cNvSpPr>
            <a:spLocks noChangeShapeType="1"/>
          </p:cNvSpPr>
          <p:nvPr/>
        </p:nvSpPr>
        <p:spPr bwMode="auto">
          <a:xfrm>
            <a:off x="4211638" y="3860800"/>
            <a:ext cx="647700" cy="719138"/>
          </a:xfrm>
          <a:prstGeom prst="line">
            <a:avLst/>
          </a:prstGeom>
          <a:noFill/>
          <a:ln w="28575" cap="rnd">
            <a:solidFill>
              <a:schemeClr val="accent2"/>
            </a:solidFill>
            <a:prstDash val="sysDot"/>
            <a:round/>
            <a:headEnd/>
            <a:tailEnd type="triangle" w="med" len="med"/>
          </a:ln>
        </p:spPr>
        <p:txBody>
          <a:bodyPr/>
          <a:lstStyle/>
          <a:p>
            <a:endParaRPr lang="it-IT"/>
          </a:p>
        </p:txBody>
      </p:sp>
      <p:sp>
        <p:nvSpPr>
          <p:cNvPr id="16399" name="Line 19"/>
          <p:cNvSpPr>
            <a:spLocks noChangeShapeType="1"/>
          </p:cNvSpPr>
          <p:nvPr/>
        </p:nvSpPr>
        <p:spPr bwMode="auto">
          <a:xfrm>
            <a:off x="3854450" y="4149725"/>
            <a:ext cx="647700" cy="719138"/>
          </a:xfrm>
          <a:prstGeom prst="line">
            <a:avLst/>
          </a:prstGeom>
          <a:noFill/>
          <a:ln w="28575">
            <a:solidFill>
              <a:schemeClr val="accent2"/>
            </a:solidFill>
            <a:round/>
            <a:headEnd/>
            <a:tailEnd type="triangle" w="med" len="med"/>
          </a:ln>
        </p:spPr>
        <p:txBody>
          <a:bodyPr/>
          <a:lstStyle/>
          <a:p>
            <a:endParaRPr lang="it-IT"/>
          </a:p>
        </p:txBody>
      </p:sp>
      <p:sp>
        <p:nvSpPr>
          <p:cNvPr id="16400" name="Line 6"/>
          <p:cNvSpPr>
            <a:spLocks noChangeShapeType="1"/>
          </p:cNvSpPr>
          <p:nvPr/>
        </p:nvSpPr>
        <p:spPr bwMode="auto">
          <a:xfrm flipV="1">
            <a:off x="2916238" y="4005263"/>
            <a:ext cx="1150937" cy="936625"/>
          </a:xfrm>
          <a:prstGeom prst="line">
            <a:avLst/>
          </a:prstGeom>
          <a:noFill/>
          <a:ln w="28575">
            <a:solidFill>
              <a:srgbClr val="26E0DC"/>
            </a:solidFill>
            <a:round/>
            <a:headEnd type="triangle" w="med" len="med"/>
            <a:tailEnd/>
          </a:ln>
        </p:spPr>
        <p:txBody>
          <a:bodyPr/>
          <a:lstStyle/>
          <a:p>
            <a:endParaRPr lang="it-IT"/>
          </a:p>
        </p:txBody>
      </p:sp>
      <p:sp>
        <p:nvSpPr>
          <p:cNvPr id="16401" name="Line 20"/>
          <p:cNvSpPr>
            <a:spLocks noChangeShapeType="1"/>
          </p:cNvSpPr>
          <p:nvPr/>
        </p:nvSpPr>
        <p:spPr bwMode="auto">
          <a:xfrm>
            <a:off x="4502150" y="4149725"/>
            <a:ext cx="357188" cy="431800"/>
          </a:xfrm>
          <a:prstGeom prst="line">
            <a:avLst/>
          </a:prstGeom>
          <a:noFill/>
          <a:ln w="28575">
            <a:solidFill>
              <a:schemeClr val="accent2"/>
            </a:solidFill>
            <a:round/>
            <a:headEnd/>
            <a:tailEnd type="triangle" w="med" len="med"/>
          </a:ln>
        </p:spPr>
        <p:txBody>
          <a:bodyPr/>
          <a:lstStyle/>
          <a:p>
            <a:endParaRPr lang="it-IT"/>
          </a:p>
        </p:txBody>
      </p:sp>
      <p:sp>
        <p:nvSpPr>
          <p:cNvPr id="16402" name="Line 21"/>
          <p:cNvSpPr>
            <a:spLocks noChangeShapeType="1"/>
          </p:cNvSpPr>
          <p:nvPr/>
        </p:nvSpPr>
        <p:spPr bwMode="auto">
          <a:xfrm>
            <a:off x="4862513" y="3933825"/>
            <a:ext cx="357187" cy="431800"/>
          </a:xfrm>
          <a:prstGeom prst="line">
            <a:avLst/>
          </a:prstGeom>
          <a:noFill/>
          <a:ln w="28575">
            <a:solidFill>
              <a:schemeClr val="accent2"/>
            </a:solidFill>
            <a:round/>
            <a:headEnd/>
            <a:tailEnd type="triangle" w="med" len="med"/>
          </a:ln>
        </p:spPr>
        <p:txBody>
          <a:bodyPr/>
          <a:lstStyle/>
          <a:p>
            <a:endParaRPr lang="it-IT"/>
          </a:p>
        </p:txBody>
      </p:sp>
      <p:sp>
        <p:nvSpPr>
          <p:cNvPr id="16403" name="Text Box 22"/>
          <p:cNvSpPr txBox="1">
            <a:spLocks noChangeArrowheads="1"/>
          </p:cNvSpPr>
          <p:nvPr/>
        </p:nvSpPr>
        <p:spPr bwMode="auto">
          <a:xfrm>
            <a:off x="2916238" y="4868863"/>
            <a:ext cx="268287" cy="457200"/>
          </a:xfrm>
          <a:prstGeom prst="rect">
            <a:avLst/>
          </a:prstGeom>
          <a:noFill/>
          <a:ln w="9525">
            <a:noFill/>
            <a:miter lim="800000"/>
            <a:headEnd/>
            <a:tailEnd/>
          </a:ln>
        </p:spPr>
        <p:txBody>
          <a:bodyPr wrap="none">
            <a:spAutoFit/>
          </a:bodyPr>
          <a:lstStyle/>
          <a:p>
            <a:pPr algn="l"/>
            <a:r>
              <a:rPr lang="it-IT" sz="2400">
                <a:solidFill>
                  <a:srgbClr val="26E0DC"/>
                </a:solidFill>
              </a:rPr>
              <a:t>I</a:t>
            </a:r>
            <a:endParaRPr lang="en-US" sz="2400">
              <a:solidFill>
                <a:srgbClr val="26E0DC"/>
              </a:solidFill>
            </a:endParaRPr>
          </a:p>
        </p:txBody>
      </p:sp>
      <p:sp>
        <p:nvSpPr>
          <p:cNvPr id="16404" name="Text Box 23"/>
          <p:cNvSpPr txBox="1">
            <a:spLocks noChangeArrowheads="1"/>
          </p:cNvSpPr>
          <p:nvPr/>
        </p:nvSpPr>
        <p:spPr bwMode="auto">
          <a:xfrm>
            <a:off x="5292725" y="4051300"/>
            <a:ext cx="404813" cy="457200"/>
          </a:xfrm>
          <a:prstGeom prst="rect">
            <a:avLst/>
          </a:prstGeom>
          <a:noFill/>
          <a:ln w="9525">
            <a:noFill/>
            <a:miter lim="800000"/>
            <a:headEnd/>
            <a:tailEnd/>
          </a:ln>
        </p:spPr>
        <p:txBody>
          <a:bodyPr wrap="none">
            <a:spAutoFit/>
          </a:bodyPr>
          <a:lstStyle/>
          <a:p>
            <a:pPr algn="l"/>
            <a:r>
              <a:rPr lang="it-IT" sz="2400">
                <a:solidFill>
                  <a:schemeClr val="accent2"/>
                </a:solidFill>
              </a:rPr>
              <a:t>B</a:t>
            </a:r>
            <a:endParaRPr lang="en-US" sz="2400">
              <a:solidFill>
                <a:schemeClr val="accent2"/>
              </a:solidFill>
            </a:endParaRPr>
          </a:p>
        </p:txBody>
      </p:sp>
      <p:sp>
        <p:nvSpPr>
          <p:cNvPr id="16405" name="Text Box 24"/>
          <p:cNvSpPr txBox="1">
            <a:spLocks noChangeArrowheads="1"/>
          </p:cNvSpPr>
          <p:nvPr/>
        </p:nvSpPr>
        <p:spPr bwMode="auto">
          <a:xfrm>
            <a:off x="4787900" y="4484688"/>
            <a:ext cx="404813" cy="457200"/>
          </a:xfrm>
          <a:prstGeom prst="rect">
            <a:avLst/>
          </a:prstGeom>
          <a:noFill/>
          <a:ln w="9525">
            <a:noFill/>
            <a:miter lim="800000"/>
            <a:headEnd/>
            <a:tailEnd/>
          </a:ln>
        </p:spPr>
        <p:txBody>
          <a:bodyPr wrap="none">
            <a:spAutoFit/>
          </a:bodyPr>
          <a:lstStyle/>
          <a:p>
            <a:pPr algn="l"/>
            <a:r>
              <a:rPr lang="it-IT" sz="2400">
                <a:solidFill>
                  <a:schemeClr val="accent2"/>
                </a:solidFill>
              </a:rPr>
              <a:t>B</a:t>
            </a:r>
            <a:endParaRPr lang="en-US" sz="2400">
              <a:solidFill>
                <a:schemeClr val="accent2"/>
              </a:solidFill>
            </a:endParaRPr>
          </a:p>
        </p:txBody>
      </p:sp>
      <p:sp>
        <p:nvSpPr>
          <p:cNvPr id="16406" name="Text Box 25"/>
          <p:cNvSpPr txBox="1">
            <a:spLocks noChangeArrowheads="1"/>
          </p:cNvSpPr>
          <p:nvPr/>
        </p:nvSpPr>
        <p:spPr bwMode="auto">
          <a:xfrm>
            <a:off x="4283075" y="4797425"/>
            <a:ext cx="404813" cy="457200"/>
          </a:xfrm>
          <a:prstGeom prst="rect">
            <a:avLst/>
          </a:prstGeom>
          <a:noFill/>
          <a:ln w="9525">
            <a:noFill/>
            <a:miter lim="800000"/>
            <a:headEnd/>
            <a:tailEnd/>
          </a:ln>
        </p:spPr>
        <p:txBody>
          <a:bodyPr wrap="none">
            <a:spAutoFit/>
          </a:bodyPr>
          <a:lstStyle/>
          <a:p>
            <a:pPr algn="l"/>
            <a:r>
              <a:rPr lang="it-IT" sz="2400">
                <a:solidFill>
                  <a:schemeClr val="accent2"/>
                </a:solidFill>
              </a:rPr>
              <a:t>B</a:t>
            </a:r>
            <a:endParaRPr lang="en-US" sz="2400">
              <a:solidFill>
                <a:schemeClr val="accent2"/>
              </a:solidFill>
            </a:endParaRPr>
          </a:p>
        </p:txBody>
      </p:sp>
      <p:sp>
        <p:nvSpPr>
          <p:cNvPr id="16407" name="Text Box 26"/>
          <p:cNvSpPr txBox="1">
            <a:spLocks noChangeArrowheads="1"/>
          </p:cNvSpPr>
          <p:nvPr/>
        </p:nvSpPr>
        <p:spPr bwMode="auto">
          <a:xfrm>
            <a:off x="3203575" y="2755900"/>
            <a:ext cx="404813" cy="457200"/>
          </a:xfrm>
          <a:prstGeom prst="rect">
            <a:avLst/>
          </a:prstGeom>
          <a:noFill/>
          <a:ln w="9525">
            <a:noFill/>
            <a:miter lim="800000"/>
            <a:headEnd/>
            <a:tailEnd/>
          </a:ln>
        </p:spPr>
        <p:txBody>
          <a:bodyPr wrap="none">
            <a:spAutoFit/>
          </a:bodyPr>
          <a:lstStyle/>
          <a:p>
            <a:pPr algn="l"/>
            <a:r>
              <a:rPr lang="it-IT" sz="2400">
                <a:solidFill>
                  <a:schemeClr val="accent2"/>
                </a:solidFill>
              </a:rPr>
              <a:t>B</a:t>
            </a:r>
            <a:endParaRPr lang="en-US" sz="2400">
              <a:solidFill>
                <a:schemeClr val="accent2"/>
              </a:solidFill>
            </a:endParaRPr>
          </a:p>
        </p:txBody>
      </p:sp>
      <p:sp>
        <p:nvSpPr>
          <p:cNvPr id="16408" name="Text Box 27"/>
          <p:cNvSpPr txBox="1">
            <a:spLocks noChangeArrowheads="1"/>
          </p:cNvSpPr>
          <p:nvPr/>
        </p:nvSpPr>
        <p:spPr bwMode="auto">
          <a:xfrm>
            <a:off x="3563938" y="2540000"/>
            <a:ext cx="404812" cy="457200"/>
          </a:xfrm>
          <a:prstGeom prst="rect">
            <a:avLst/>
          </a:prstGeom>
          <a:noFill/>
          <a:ln w="9525">
            <a:noFill/>
            <a:miter lim="800000"/>
            <a:headEnd/>
            <a:tailEnd/>
          </a:ln>
        </p:spPr>
        <p:txBody>
          <a:bodyPr wrap="none">
            <a:spAutoFit/>
          </a:bodyPr>
          <a:lstStyle/>
          <a:p>
            <a:pPr algn="l"/>
            <a:r>
              <a:rPr lang="it-IT" sz="2400">
                <a:solidFill>
                  <a:schemeClr val="accent2"/>
                </a:solidFill>
              </a:rPr>
              <a:t>B</a:t>
            </a:r>
            <a:endParaRPr lang="en-US" sz="2400">
              <a:solidFill>
                <a:schemeClr val="accent2"/>
              </a:solidFill>
            </a:endParaRPr>
          </a:p>
        </p:txBody>
      </p:sp>
      <p:sp>
        <p:nvSpPr>
          <p:cNvPr id="16409" name="Text Box 28"/>
          <p:cNvSpPr txBox="1">
            <a:spLocks noChangeArrowheads="1"/>
          </p:cNvSpPr>
          <p:nvPr/>
        </p:nvSpPr>
        <p:spPr bwMode="auto">
          <a:xfrm>
            <a:off x="3924300" y="2324100"/>
            <a:ext cx="404813" cy="457200"/>
          </a:xfrm>
          <a:prstGeom prst="rect">
            <a:avLst/>
          </a:prstGeom>
          <a:noFill/>
          <a:ln w="9525">
            <a:noFill/>
            <a:miter lim="800000"/>
            <a:headEnd/>
            <a:tailEnd/>
          </a:ln>
        </p:spPr>
        <p:txBody>
          <a:bodyPr wrap="none">
            <a:spAutoFit/>
          </a:bodyPr>
          <a:lstStyle/>
          <a:p>
            <a:pPr algn="l"/>
            <a:r>
              <a:rPr lang="it-IT" sz="2400">
                <a:solidFill>
                  <a:schemeClr val="accent2"/>
                </a:solidFill>
              </a:rPr>
              <a:t>B</a:t>
            </a:r>
            <a:endParaRPr lang="en-US" sz="2400">
              <a:solidFill>
                <a:schemeClr val="accent2"/>
              </a:solidFill>
            </a:endParaRPr>
          </a:p>
        </p:txBody>
      </p:sp>
      <p:graphicFrame>
        <p:nvGraphicFramePr>
          <p:cNvPr id="16386" name="Object 2"/>
          <p:cNvGraphicFramePr>
            <a:graphicFrameLocks noChangeAspect="1"/>
          </p:cNvGraphicFramePr>
          <p:nvPr/>
        </p:nvGraphicFramePr>
        <p:xfrm>
          <a:off x="5988050" y="3186113"/>
          <a:ext cx="2855913" cy="1119187"/>
        </p:xfrm>
        <a:graphic>
          <a:graphicData uri="http://schemas.openxmlformats.org/presentationml/2006/ole">
            <mc:AlternateContent xmlns:mc="http://schemas.openxmlformats.org/markup-compatibility/2006">
              <mc:Choice xmlns:v="urn:schemas-microsoft-com:vml" Requires="v">
                <p:oleObj spid="_x0000_s24580" name="Equation" r:id="rId4" imgW="647640" imgH="253800" progId="Equation.3">
                  <p:embed/>
                </p:oleObj>
              </mc:Choice>
              <mc:Fallback>
                <p:oleObj name="Equation" r:id="rId4" imgW="647640" imgH="253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8050" y="3186113"/>
                        <a:ext cx="2855913" cy="1119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10" name="Text Box 40"/>
          <p:cNvSpPr txBox="1">
            <a:spLocks noChangeArrowheads="1"/>
          </p:cNvSpPr>
          <p:nvPr/>
        </p:nvSpPr>
        <p:spPr bwMode="auto">
          <a:xfrm>
            <a:off x="3924300" y="3933825"/>
            <a:ext cx="420688" cy="366713"/>
          </a:xfrm>
          <a:prstGeom prst="rect">
            <a:avLst/>
          </a:prstGeom>
          <a:noFill/>
          <a:ln w="9525">
            <a:noFill/>
            <a:miter lim="800000"/>
            <a:headEnd/>
            <a:tailEnd/>
          </a:ln>
        </p:spPr>
        <p:txBody>
          <a:bodyPr wrap="none">
            <a:spAutoFit/>
          </a:bodyPr>
          <a:lstStyle/>
          <a:p>
            <a:pPr algn="l"/>
            <a:r>
              <a:rPr lang="it-IT"/>
              <a:t>S</a:t>
            </a:r>
            <a:r>
              <a:rPr lang="it-IT" baseline="-25000"/>
              <a:t>2</a:t>
            </a:r>
            <a:endParaRPr lang="en-US" baseline="-25000"/>
          </a:p>
        </p:txBody>
      </p:sp>
      <p:graphicFrame>
        <p:nvGraphicFramePr>
          <p:cNvPr id="16387" name="Object 3"/>
          <p:cNvGraphicFramePr>
            <a:graphicFrameLocks noChangeAspect="1"/>
          </p:cNvGraphicFramePr>
          <p:nvPr/>
        </p:nvGraphicFramePr>
        <p:xfrm>
          <a:off x="1776413" y="3311525"/>
          <a:ext cx="1931987" cy="3070225"/>
        </p:xfrm>
        <a:graphic>
          <a:graphicData uri="http://schemas.openxmlformats.org/presentationml/2006/ole">
            <mc:AlternateContent xmlns:mc="http://schemas.openxmlformats.org/markup-compatibility/2006">
              <mc:Choice xmlns:v="urn:schemas-microsoft-com:vml" Requires="v">
                <p:oleObj spid="_x0000_s24581" name="Bitmap Image" r:id="rId6" imgW="2505425" imgH="4266667" progId="PBrush">
                  <p:embed/>
                </p:oleObj>
              </mc:Choice>
              <mc:Fallback>
                <p:oleObj name="Bitmap Image" r:id="rId6" imgW="2505425" imgH="4266667" progId="PBrush">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6413" y="3311525"/>
                        <a:ext cx="1931987"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11" name="Line 45"/>
          <p:cNvSpPr>
            <a:spLocks noChangeShapeType="1"/>
          </p:cNvSpPr>
          <p:nvPr/>
        </p:nvSpPr>
        <p:spPr bwMode="auto">
          <a:xfrm flipV="1">
            <a:off x="1404938" y="5229225"/>
            <a:ext cx="1150937" cy="936625"/>
          </a:xfrm>
          <a:prstGeom prst="line">
            <a:avLst/>
          </a:prstGeom>
          <a:noFill/>
          <a:ln w="28575">
            <a:solidFill>
              <a:srgbClr val="26E0DC"/>
            </a:solidFill>
            <a:round/>
            <a:headEnd type="triangle" w="med" len="med"/>
            <a:tailEnd/>
          </a:ln>
        </p:spPr>
        <p:txBody>
          <a:bodyPr/>
          <a:lstStyle/>
          <a:p>
            <a:endParaRPr lang="it-IT"/>
          </a:p>
        </p:txBody>
      </p:sp>
      <p:sp>
        <p:nvSpPr>
          <p:cNvPr id="16412" name="Text Box 47"/>
          <p:cNvSpPr txBox="1">
            <a:spLocks noChangeArrowheads="1"/>
          </p:cNvSpPr>
          <p:nvPr/>
        </p:nvSpPr>
        <p:spPr bwMode="auto">
          <a:xfrm>
            <a:off x="1638300" y="5943600"/>
            <a:ext cx="254000" cy="396875"/>
          </a:xfrm>
          <a:prstGeom prst="rect">
            <a:avLst/>
          </a:prstGeom>
          <a:noFill/>
          <a:ln w="9525" algn="ctr">
            <a:noFill/>
            <a:miter lim="800000"/>
            <a:headEnd/>
            <a:tailEnd/>
          </a:ln>
        </p:spPr>
        <p:txBody>
          <a:bodyPr wrap="none">
            <a:spAutoFit/>
          </a:bodyPr>
          <a:lstStyle/>
          <a:p>
            <a:r>
              <a:rPr lang="it-IT" sz="2000">
                <a:solidFill>
                  <a:srgbClr val="26E0DC"/>
                </a:solidFill>
              </a:rPr>
              <a:t>I</a:t>
            </a:r>
            <a:endParaRPr lang="en-US" sz="2000">
              <a:solidFill>
                <a:srgbClr val="26E0DC"/>
              </a:solidFill>
            </a:endParaRPr>
          </a:p>
        </p:txBody>
      </p:sp>
      <p:sp>
        <p:nvSpPr>
          <p:cNvPr id="16413" name="Text Box 48"/>
          <p:cNvSpPr txBox="1">
            <a:spLocks noChangeArrowheads="1"/>
          </p:cNvSpPr>
          <p:nvPr/>
        </p:nvSpPr>
        <p:spPr bwMode="auto">
          <a:xfrm>
            <a:off x="3276600" y="4718050"/>
            <a:ext cx="420688" cy="366713"/>
          </a:xfrm>
          <a:prstGeom prst="rect">
            <a:avLst/>
          </a:prstGeom>
          <a:noFill/>
          <a:ln w="9525">
            <a:noFill/>
            <a:miter lim="800000"/>
            <a:headEnd/>
            <a:tailEnd/>
          </a:ln>
        </p:spPr>
        <p:txBody>
          <a:bodyPr wrap="none">
            <a:spAutoFit/>
          </a:bodyPr>
          <a:lstStyle/>
          <a:p>
            <a:pPr algn="l"/>
            <a:r>
              <a:rPr lang="it-IT"/>
              <a:t>S</a:t>
            </a:r>
            <a:r>
              <a:rPr lang="it-IT" baseline="-25000"/>
              <a:t>3</a:t>
            </a:r>
            <a:endParaRPr lang="en-US" baseline="-25000"/>
          </a:p>
        </p:txBody>
      </p:sp>
      <p:sp>
        <p:nvSpPr>
          <p:cNvPr id="16414" name="Line 49"/>
          <p:cNvSpPr>
            <a:spLocks noChangeShapeType="1"/>
          </p:cNvSpPr>
          <p:nvPr/>
        </p:nvSpPr>
        <p:spPr bwMode="auto">
          <a:xfrm flipV="1">
            <a:off x="2555875" y="4292600"/>
            <a:ext cx="1150938" cy="936625"/>
          </a:xfrm>
          <a:prstGeom prst="line">
            <a:avLst/>
          </a:prstGeom>
          <a:noFill/>
          <a:ln w="28575">
            <a:solidFill>
              <a:srgbClr val="26E0DC"/>
            </a:solidFill>
            <a:prstDash val="dash"/>
            <a:round/>
            <a:headEnd type="triangle" w="med" len="med"/>
            <a:tailEnd/>
          </a:ln>
        </p:spPr>
        <p:txBody>
          <a:bodyPr/>
          <a:lstStyle/>
          <a:p>
            <a:endParaRPr lang="it-IT"/>
          </a:p>
        </p:txBody>
      </p:sp>
      <p:sp>
        <p:nvSpPr>
          <p:cNvPr id="16415" name="Line 57"/>
          <p:cNvSpPr>
            <a:spLocks noChangeShapeType="1"/>
          </p:cNvSpPr>
          <p:nvPr/>
        </p:nvSpPr>
        <p:spPr bwMode="auto">
          <a:xfrm flipV="1">
            <a:off x="4067175" y="3357563"/>
            <a:ext cx="865188" cy="647700"/>
          </a:xfrm>
          <a:prstGeom prst="line">
            <a:avLst/>
          </a:prstGeom>
          <a:noFill/>
          <a:ln w="28575">
            <a:solidFill>
              <a:srgbClr val="26E0DC"/>
            </a:solidFill>
            <a:prstDash val="dash"/>
            <a:round/>
            <a:headEnd type="triangle" w="med" len="med"/>
            <a:tailEnd/>
          </a:ln>
        </p:spPr>
        <p:txBody>
          <a:bodyPr/>
          <a:lstStyle/>
          <a:p>
            <a:endParaRPr lang="it-IT"/>
          </a:p>
        </p:txBody>
      </p:sp>
      <p:grpSp>
        <p:nvGrpSpPr>
          <p:cNvPr id="2" name="Group 62"/>
          <p:cNvGrpSpPr>
            <a:grpSpLocks/>
          </p:cNvGrpSpPr>
          <p:nvPr/>
        </p:nvGrpSpPr>
        <p:grpSpPr bwMode="auto">
          <a:xfrm>
            <a:off x="4932363" y="1700213"/>
            <a:ext cx="1657350" cy="1655762"/>
            <a:chOff x="3107" y="1071"/>
            <a:chExt cx="1044" cy="1043"/>
          </a:xfrm>
        </p:grpSpPr>
        <p:sp>
          <p:nvSpPr>
            <p:cNvPr id="16417" name="Line 4"/>
            <p:cNvSpPr>
              <a:spLocks noChangeShapeType="1"/>
            </p:cNvSpPr>
            <p:nvPr/>
          </p:nvSpPr>
          <p:spPr bwMode="auto">
            <a:xfrm flipV="1">
              <a:off x="3107" y="1298"/>
              <a:ext cx="1044" cy="816"/>
            </a:xfrm>
            <a:prstGeom prst="line">
              <a:avLst/>
            </a:prstGeom>
            <a:noFill/>
            <a:ln w="28575">
              <a:solidFill>
                <a:srgbClr val="26E0DC"/>
              </a:solidFill>
              <a:round/>
              <a:headEnd/>
              <a:tailEnd/>
            </a:ln>
          </p:spPr>
          <p:txBody>
            <a:bodyPr/>
            <a:lstStyle/>
            <a:p>
              <a:endParaRPr lang="it-IT"/>
            </a:p>
          </p:txBody>
        </p:sp>
        <p:sp>
          <p:nvSpPr>
            <p:cNvPr id="16418" name="Text Box 39"/>
            <p:cNvSpPr txBox="1">
              <a:spLocks noChangeArrowheads="1"/>
            </p:cNvSpPr>
            <p:nvPr/>
          </p:nvSpPr>
          <p:spPr bwMode="auto">
            <a:xfrm>
              <a:off x="3107" y="1071"/>
              <a:ext cx="265" cy="231"/>
            </a:xfrm>
            <a:prstGeom prst="rect">
              <a:avLst/>
            </a:prstGeom>
            <a:noFill/>
            <a:ln w="9525">
              <a:noFill/>
              <a:miter lim="800000"/>
              <a:headEnd/>
              <a:tailEnd/>
            </a:ln>
          </p:spPr>
          <p:txBody>
            <a:bodyPr wrap="none">
              <a:spAutoFit/>
            </a:bodyPr>
            <a:lstStyle/>
            <a:p>
              <a:pPr algn="l"/>
              <a:r>
                <a:rPr lang="it-IT"/>
                <a:t>S</a:t>
              </a:r>
              <a:r>
                <a:rPr lang="it-IT" baseline="-25000"/>
                <a:t>1</a:t>
              </a:r>
              <a:endParaRPr lang="en-US" baseline="-25000"/>
            </a:p>
          </p:txBody>
        </p:sp>
        <p:grpSp>
          <p:nvGrpSpPr>
            <p:cNvPr id="3" name="Group 33"/>
            <p:cNvGrpSpPr>
              <a:grpSpLocks/>
            </p:cNvGrpSpPr>
            <p:nvPr/>
          </p:nvGrpSpPr>
          <p:grpSpPr bwMode="auto">
            <a:xfrm>
              <a:off x="3424" y="1344"/>
              <a:ext cx="696" cy="757"/>
              <a:chOff x="3046" y="709"/>
              <a:chExt cx="696" cy="757"/>
            </a:xfrm>
          </p:grpSpPr>
          <p:sp>
            <p:nvSpPr>
              <p:cNvPr id="16429" name="AutoShape 31"/>
              <p:cNvSpPr>
                <a:spLocks noChangeArrowheads="1"/>
              </p:cNvSpPr>
              <p:nvPr/>
            </p:nvSpPr>
            <p:spPr bwMode="auto">
              <a:xfrm rot="-7839274">
                <a:off x="3152" y="618"/>
                <a:ext cx="499" cy="681"/>
              </a:xfrm>
              <a:prstGeom prst="can">
                <a:avLst>
                  <a:gd name="adj" fmla="val 34118"/>
                </a:avLst>
              </a:prstGeom>
              <a:solidFill>
                <a:schemeClr val="accent1"/>
              </a:solidFill>
              <a:ln w="9525">
                <a:solidFill>
                  <a:schemeClr val="tx1"/>
                </a:solidFill>
                <a:round/>
                <a:headEnd/>
                <a:tailEnd/>
              </a:ln>
            </p:spPr>
            <p:txBody>
              <a:bodyPr wrap="none" anchor="ctr"/>
              <a:lstStyle/>
              <a:p>
                <a:endParaRPr lang="it-IT"/>
              </a:p>
            </p:txBody>
          </p:sp>
          <p:sp>
            <p:nvSpPr>
              <p:cNvPr id="16430" name="AutoShape 32"/>
              <p:cNvSpPr>
                <a:spLocks noChangeArrowheads="1"/>
              </p:cNvSpPr>
              <p:nvPr/>
            </p:nvSpPr>
            <p:spPr bwMode="auto">
              <a:xfrm rot="8279510">
                <a:off x="3046" y="951"/>
                <a:ext cx="227" cy="515"/>
              </a:xfrm>
              <a:prstGeom prst="moon">
                <a:avLst>
                  <a:gd name="adj" fmla="val 50000"/>
                </a:avLst>
              </a:prstGeom>
              <a:solidFill>
                <a:schemeClr val="bg1"/>
              </a:solidFill>
              <a:ln w="9525">
                <a:noFill/>
                <a:miter lim="800000"/>
                <a:headEnd/>
                <a:tailEnd/>
              </a:ln>
            </p:spPr>
            <p:txBody>
              <a:bodyPr wrap="none" anchor="ctr"/>
              <a:lstStyle/>
              <a:p>
                <a:endParaRPr lang="it-IT"/>
              </a:p>
            </p:txBody>
          </p:sp>
        </p:grpSp>
        <p:sp>
          <p:nvSpPr>
            <p:cNvPr id="16420" name="Oval 37"/>
            <p:cNvSpPr>
              <a:spLocks noChangeArrowheads="1"/>
            </p:cNvSpPr>
            <p:nvPr/>
          </p:nvSpPr>
          <p:spPr bwMode="auto">
            <a:xfrm rot="-2204117">
              <a:off x="3424" y="1525"/>
              <a:ext cx="277" cy="576"/>
            </a:xfrm>
            <a:prstGeom prst="ellipse">
              <a:avLst/>
            </a:prstGeom>
            <a:noFill/>
            <a:ln w="28575">
              <a:solidFill>
                <a:schemeClr val="accent2"/>
              </a:solidFill>
              <a:round/>
              <a:headEnd/>
              <a:tailEnd/>
            </a:ln>
          </p:spPr>
          <p:txBody>
            <a:bodyPr wrap="none" anchor="ctr"/>
            <a:lstStyle/>
            <a:p>
              <a:endParaRPr lang="it-IT"/>
            </a:p>
          </p:txBody>
        </p:sp>
        <p:sp>
          <p:nvSpPr>
            <p:cNvPr id="16421" name="Oval 38"/>
            <p:cNvSpPr>
              <a:spLocks noChangeArrowheads="1"/>
            </p:cNvSpPr>
            <p:nvPr/>
          </p:nvSpPr>
          <p:spPr bwMode="auto">
            <a:xfrm rot="-2204117">
              <a:off x="3470" y="1616"/>
              <a:ext cx="181" cy="409"/>
            </a:xfrm>
            <a:prstGeom prst="ellipse">
              <a:avLst/>
            </a:prstGeom>
            <a:noFill/>
            <a:ln w="28575">
              <a:solidFill>
                <a:schemeClr val="accent2"/>
              </a:solidFill>
              <a:round/>
              <a:headEnd/>
              <a:tailEnd/>
            </a:ln>
          </p:spPr>
          <p:txBody>
            <a:bodyPr wrap="none" anchor="ctr"/>
            <a:lstStyle/>
            <a:p>
              <a:endParaRPr lang="it-IT"/>
            </a:p>
          </p:txBody>
        </p:sp>
        <p:sp>
          <p:nvSpPr>
            <p:cNvPr id="16422" name="Line 36"/>
            <p:cNvSpPr>
              <a:spLocks noChangeShapeType="1"/>
            </p:cNvSpPr>
            <p:nvPr/>
          </p:nvSpPr>
          <p:spPr bwMode="auto">
            <a:xfrm rot="195722" flipV="1">
              <a:off x="3231" y="1753"/>
              <a:ext cx="330" cy="272"/>
            </a:xfrm>
            <a:prstGeom prst="line">
              <a:avLst/>
            </a:prstGeom>
            <a:noFill/>
            <a:ln w="28575">
              <a:solidFill>
                <a:srgbClr val="26E0DC"/>
              </a:solidFill>
              <a:round/>
              <a:headEnd/>
              <a:tailEnd/>
            </a:ln>
          </p:spPr>
          <p:txBody>
            <a:bodyPr/>
            <a:lstStyle/>
            <a:p>
              <a:endParaRPr lang="it-IT"/>
            </a:p>
          </p:txBody>
        </p:sp>
        <p:grpSp>
          <p:nvGrpSpPr>
            <p:cNvPr id="4" name="Group 60"/>
            <p:cNvGrpSpPr>
              <a:grpSpLocks/>
            </p:cNvGrpSpPr>
            <p:nvPr/>
          </p:nvGrpSpPr>
          <p:grpSpPr bwMode="auto">
            <a:xfrm>
              <a:off x="3427" y="1298"/>
              <a:ext cx="678" cy="642"/>
              <a:chOff x="3333" y="1396"/>
              <a:chExt cx="678" cy="642"/>
            </a:xfrm>
          </p:grpSpPr>
          <p:sp>
            <p:nvSpPr>
              <p:cNvPr id="16425" name="Arc 34"/>
              <p:cNvSpPr>
                <a:spLocks/>
              </p:cNvSpPr>
              <p:nvPr/>
            </p:nvSpPr>
            <p:spPr bwMode="auto">
              <a:xfrm>
                <a:off x="3333" y="1765"/>
                <a:ext cx="272" cy="273"/>
              </a:xfrm>
              <a:custGeom>
                <a:avLst/>
                <a:gdLst>
                  <a:gd name="T0" fmla="*/ 0 w 21600"/>
                  <a:gd name="T1" fmla="*/ 0 h 21600"/>
                  <a:gd name="T2" fmla="*/ 3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it-IT"/>
              </a:p>
            </p:txBody>
          </p:sp>
          <p:sp>
            <p:nvSpPr>
              <p:cNvPr id="16426" name="Line 53"/>
              <p:cNvSpPr>
                <a:spLocks noChangeShapeType="1"/>
              </p:cNvSpPr>
              <p:nvPr/>
            </p:nvSpPr>
            <p:spPr bwMode="auto">
              <a:xfrm rot="195722" flipV="1">
                <a:off x="3344" y="1396"/>
                <a:ext cx="408" cy="362"/>
              </a:xfrm>
              <a:prstGeom prst="line">
                <a:avLst/>
              </a:prstGeom>
              <a:noFill/>
              <a:ln w="9525">
                <a:solidFill>
                  <a:schemeClr val="tx1"/>
                </a:solidFill>
                <a:prstDash val="dash"/>
                <a:round/>
                <a:headEnd/>
                <a:tailEnd/>
              </a:ln>
            </p:spPr>
            <p:txBody>
              <a:bodyPr/>
              <a:lstStyle/>
              <a:p>
                <a:endParaRPr lang="it-IT"/>
              </a:p>
            </p:txBody>
          </p:sp>
          <p:sp>
            <p:nvSpPr>
              <p:cNvPr id="16427" name="Line 54"/>
              <p:cNvSpPr>
                <a:spLocks noChangeShapeType="1"/>
              </p:cNvSpPr>
              <p:nvPr/>
            </p:nvSpPr>
            <p:spPr bwMode="auto">
              <a:xfrm rot="195722" flipV="1">
                <a:off x="3603" y="1637"/>
                <a:ext cx="408" cy="362"/>
              </a:xfrm>
              <a:prstGeom prst="line">
                <a:avLst/>
              </a:prstGeom>
              <a:noFill/>
              <a:ln w="9525">
                <a:solidFill>
                  <a:schemeClr val="tx1"/>
                </a:solidFill>
                <a:prstDash val="dash"/>
                <a:round/>
                <a:headEnd/>
                <a:tailEnd/>
              </a:ln>
            </p:spPr>
            <p:txBody>
              <a:bodyPr/>
              <a:lstStyle/>
              <a:p>
                <a:endParaRPr lang="it-IT"/>
              </a:p>
            </p:txBody>
          </p:sp>
          <p:sp>
            <p:nvSpPr>
              <p:cNvPr id="16428" name="Arc 55"/>
              <p:cNvSpPr>
                <a:spLocks/>
              </p:cNvSpPr>
              <p:nvPr/>
            </p:nvSpPr>
            <p:spPr bwMode="auto">
              <a:xfrm rot="195722">
                <a:off x="3754" y="1415"/>
                <a:ext cx="227" cy="272"/>
              </a:xfrm>
              <a:custGeom>
                <a:avLst/>
                <a:gdLst>
                  <a:gd name="T0" fmla="*/ 0 w 21600"/>
                  <a:gd name="T1" fmla="*/ 0 h 21600"/>
                  <a:gd name="T2" fmla="*/ 2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prstDash val="dash"/>
                <a:round/>
                <a:headEnd/>
                <a:tailEnd/>
              </a:ln>
            </p:spPr>
            <p:txBody>
              <a:bodyPr wrap="none" anchor="ctr"/>
              <a:lstStyle/>
              <a:p>
                <a:endParaRPr lang="it-IT"/>
              </a:p>
            </p:txBody>
          </p:sp>
        </p:grpSp>
        <p:sp>
          <p:nvSpPr>
            <p:cNvPr id="16424" name="Line 61"/>
            <p:cNvSpPr>
              <a:spLocks noChangeShapeType="1"/>
            </p:cNvSpPr>
            <p:nvPr/>
          </p:nvSpPr>
          <p:spPr bwMode="auto">
            <a:xfrm rot="195722" flipV="1">
              <a:off x="3601" y="1382"/>
              <a:ext cx="408" cy="363"/>
            </a:xfrm>
            <a:prstGeom prst="line">
              <a:avLst/>
            </a:prstGeom>
            <a:noFill/>
            <a:ln w="28575">
              <a:solidFill>
                <a:srgbClr val="26E0DC"/>
              </a:solidFill>
              <a:prstDash val="dash"/>
              <a:round/>
              <a:headEnd/>
              <a:tailEnd/>
            </a:ln>
          </p:spPr>
          <p:txBody>
            <a:bodyPr/>
            <a:lstStyle/>
            <a:p>
              <a:endParaRPr lang="it-IT"/>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it-IT" smtClean="0"/>
              <a:t>Induzione Elettromagnetica</a:t>
            </a:r>
            <a:endParaRPr lang="en-US" smtClean="0"/>
          </a:p>
        </p:txBody>
      </p:sp>
      <p:sp>
        <p:nvSpPr>
          <p:cNvPr id="46082" name="Segnaposto numero diapositiva 5"/>
          <p:cNvSpPr>
            <a:spLocks noGrp="1"/>
          </p:cNvSpPr>
          <p:nvPr>
            <p:ph type="sldNum" sz="quarter" idx="12"/>
          </p:nvPr>
        </p:nvSpPr>
        <p:spPr>
          <a:noFill/>
        </p:spPr>
        <p:txBody>
          <a:bodyPr/>
          <a:lstStyle/>
          <a:p>
            <a:fld id="{577D2EC3-1A26-401A-B336-F3528B7353E1}" type="slidenum">
              <a:rPr lang="en-US" smtClean="0">
                <a:latin typeface="Arial" pitchFamily="34" charset="0"/>
              </a:rPr>
              <a:pPr/>
              <a:t>7</a:t>
            </a:fld>
            <a:endParaRPr lang="en-US" smtClean="0">
              <a:latin typeface="Arial" pitchFamily="34" charset="0"/>
            </a:endParaRPr>
          </a:p>
        </p:txBody>
      </p:sp>
      <p:pic>
        <p:nvPicPr>
          <p:cNvPr id="46084" name="Picture 4" descr="induzM_1"/>
          <p:cNvPicPr>
            <a:picLocks noChangeAspect="1" noChangeArrowheads="1"/>
          </p:cNvPicPr>
          <p:nvPr/>
        </p:nvPicPr>
        <p:blipFill>
          <a:blip r:embed="rId3" cstate="print"/>
          <a:srcRect/>
          <a:stretch>
            <a:fillRect/>
          </a:stretch>
        </p:blipFill>
        <p:spPr bwMode="auto">
          <a:xfrm>
            <a:off x="179388" y="1412875"/>
            <a:ext cx="8496300" cy="5254625"/>
          </a:xfrm>
          <a:prstGeom prst="rect">
            <a:avLst/>
          </a:prstGeom>
          <a:noFill/>
          <a:ln w="9525">
            <a:noFill/>
            <a:miter lim="800000"/>
            <a:headEnd/>
            <a:tailEnd/>
          </a:ln>
        </p:spPr>
      </p:pic>
      <p:sp>
        <p:nvSpPr>
          <p:cNvPr id="46085" name="Text Box 5"/>
          <p:cNvSpPr txBox="1">
            <a:spLocks noChangeArrowheads="1"/>
          </p:cNvSpPr>
          <p:nvPr/>
        </p:nvSpPr>
        <p:spPr bwMode="auto">
          <a:xfrm>
            <a:off x="303213" y="6329363"/>
            <a:ext cx="3194050" cy="366712"/>
          </a:xfrm>
          <a:prstGeom prst="rect">
            <a:avLst/>
          </a:prstGeom>
          <a:noFill/>
          <a:ln w="9525">
            <a:noFill/>
            <a:miter lim="800000"/>
            <a:headEnd/>
            <a:tailEnd/>
          </a:ln>
        </p:spPr>
        <p:txBody>
          <a:bodyPr wrap="none">
            <a:spAutoFit/>
          </a:bodyPr>
          <a:lstStyle/>
          <a:p>
            <a:pPr algn="l"/>
            <a:r>
              <a:rPr lang="it-IT"/>
              <a:t>Esperienze di Faraday (1831)</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numero diapositiva 3"/>
          <p:cNvSpPr>
            <a:spLocks noGrp="1"/>
          </p:cNvSpPr>
          <p:nvPr>
            <p:ph type="sldNum" sz="quarter" idx="12"/>
          </p:nvPr>
        </p:nvSpPr>
        <p:spPr>
          <a:noFill/>
        </p:spPr>
        <p:txBody>
          <a:bodyPr/>
          <a:lstStyle/>
          <a:p>
            <a:fld id="{4BF9DD54-543C-4A3D-B601-D31097CCAE17}" type="slidenum">
              <a:rPr lang="en-US" smtClean="0">
                <a:latin typeface="Arial" pitchFamily="34" charset="0"/>
              </a:rPr>
              <a:pPr/>
              <a:t>8</a:t>
            </a:fld>
            <a:endParaRPr lang="en-US" smtClean="0">
              <a:latin typeface="Arial" pitchFamily="34" charset="0"/>
            </a:endParaRPr>
          </a:p>
        </p:txBody>
      </p:sp>
      <p:pic>
        <p:nvPicPr>
          <p:cNvPr id="47107" name="Picture 4" descr="induz_3_bis"/>
          <p:cNvPicPr>
            <a:picLocks noChangeAspect="1" noChangeArrowheads="1"/>
          </p:cNvPicPr>
          <p:nvPr/>
        </p:nvPicPr>
        <p:blipFill>
          <a:blip r:embed="rId3" cstate="print"/>
          <a:srcRect/>
          <a:stretch>
            <a:fillRect/>
          </a:stretch>
        </p:blipFill>
        <p:spPr bwMode="auto">
          <a:xfrm>
            <a:off x="395288" y="981075"/>
            <a:ext cx="2287587" cy="2967038"/>
          </a:xfrm>
          <a:prstGeom prst="rect">
            <a:avLst/>
          </a:prstGeom>
          <a:noFill/>
          <a:ln w="9525">
            <a:noFill/>
            <a:miter lim="800000"/>
            <a:headEnd/>
            <a:tailEnd/>
          </a:ln>
        </p:spPr>
      </p:pic>
      <p:pic>
        <p:nvPicPr>
          <p:cNvPr id="47108" name="Picture 5" descr="induz_3_tris"/>
          <p:cNvPicPr>
            <a:picLocks noChangeAspect="1" noChangeArrowheads="1"/>
          </p:cNvPicPr>
          <p:nvPr/>
        </p:nvPicPr>
        <p:blipFill>
          <a:blip r:embed="rId4" cstate="print"/>
          <a:srcRect/>
          <a:stretch>
            <a:fillRect/>
          </a:stretch>
        </p:blipFill>
        <p:spPr bwMode="auto">
          <a:xfrm>
            <a:off x="323850" y="3716338"/>
            <a:ext cx="2593975" cy="2879725"/>
          </a:xfrm>
          <a:prstGeom prst="rect">
            <a:avLst/>
          </a:prstGeom>
          <a:noFill/>
          <a:ln w="9525">
            <a:noFill/>
            <a:miter lim="800000"/>
            <a:headEnd/>
            <a:tailEnd/>
          </a:ln>
        </p:spPr>
      </p:pic>
      <p:sp>
        <p:nvSpPr>
          <p:cNvPr id="47109" name="Text Box 6"/>
          <p:cNvSpPr txBox="1">
            <a:spLocks noChangeArrowheads="1"/>
          </p:cNvSpPr>
          <p:nvPr/>
        </p:nvSpPr>
        <p:spPr bwMode="auto">
          <a:xfrm>
            <a:off x="663575" y="423863"/>
            <a:ext cx="1733550" cy="366712"/>
          </a:xfrm>
          <a:prstGeom prst="rect">
            <a:avLst/>
          </a:prstGeom>
          <a:noFill/>
          <a:ln w="9525">
            <a:noFill/>
            <a:miter lim="800000"/>
            <a:headEnd/>
            <a:tailEnd/>
          </a:ln>
        </p:spPr>
        <p:txBody>
          <a:bodyPr wrap="none">
            <a:spAutoFit/>
          </a:bodyPr>
          <a:lstStyle/>
          <a:p>
            <a:pPr algn="l"/>
            <a:r>
              <a:rPr lang="it-IT">
                <a:solidFill>
                  <a:schemeClr val="accent2"/>
                </a:solidFill>
              </a:rPr>
              <a:t>B non uniforme</a:t>
            </a:r>
            <a:endParaRPr lang="en-US">
              <a:solidFill>
                <a:schemeClr val="accent2"/>
              </a:solidFill>
            </a:endParaRPr>
          </a:p>
        </p:txBody>
      </p:sp>
      <p:pic>
        <p:nvPicPr>
          <p:cNvPr id="47110" name="Picture 7" descr="induz_4"/>
          <p:cNvPicPr>
            <a:picLocks noChangeAspect="1" noChangeArrowheads="1"/>
          </p:cNvPicPr>
          <p:nvPr/>
        </p:nvPicPr>
        <p:blipFill>
          <a:blip r:embed="rId5" cstate="print"/>
          <a:srcRect/>
          <a:stretch>
            <a:fillRect/>
          </a:stretch>
        </p:blipFill>
        <p:spPr bwMode="auto">
          <a:xfrm>
            <a:off x="3276600" y="625475"/>
            <a:ext cx="2735263" cy="2682875"/>
          </a:xfrm>
          <a:prstGeom prst="rect">
            <a:avLst/>
          </a:prstGeom>
          <a:noFill/>
          <a:ln w="9525">
            <a:noFill/>
            <a:miter lim="800000"/>
            <a:headEnd/>
            <a:tailEnd/>
          </a:ln>
        </p:spPr>
      </p:pic>
      <p:pic>
        <p:nvPicPr>
          <p:cNvPr id="47111" name="Picture 8" descr="induz_5"/>
          <p:cNvPicPr>
            <a:picLocks noChangeAspect="1" noChangeArrowheads="1"/>
          </p:cNvPicPr>
          <p:nvPr/>
        </p:nvPicPr>
        <p:blipFill>
          <a:blip r:embed="rId6" cstate="print"/>
          <a:srcRect/>
          <a:stretch>
            <a:fillRect/>
          </a:stretch>
        </p:blipFill>
        <p:spPr bwMode="auto">
          <a:xfrm>
            <a:off x="3149600" y="3860800"/>
            <a:ext cx="2597150" cy="2776538"/>
          </a:xfrm>
          <a:prstGeom prst="rect">
            <a:avLst/>
          </a:prstGeom>
          <a:noFill/>
          <a:ln w="9525">
            <a:noFill/>
            <a:miter lim="800000"/>
            <a:headEnd/>
            <a:tailEnd/>
          </a:ln>
        </p:spPr>
      </p:pic>
      <p:pic>
        <p:nvPicPr>
          <p:cNvPr id="47112" name="Picture 10" descr="induz_6"/>
          <p:cNvPicPr>
            <a:picLocks noChangeAspect="1" noChangeArrowheads="1"/>
          </p:cNvPicPr>
          <p:nvPr/>
        </p:nvPicPr>
        <p:blipFill>
          <a:blip r:embed="rId7" cstate="print"/>
          <a:srcRect/>
          <a:stretch>
            <a:fillRect/>
          </a:stretch>
        </p:blipFill>
        <p:spPr bwMode="auto">
          <a:xfrm>
            <a:off x="6156325" y="1341438"/>
            <a:ext cx="2884488" cy="3968750"/>
          </a:xfrm>
          <a:prstGeom prst="rect">
            <a:avLst/>
          </a:prstGeom>
          <a:noFill/>
          <a:ln w="9525">
            <a:noFill/>
            <a:miter lim="800000"/>
            <a:headEnd/>
            <a:tailEnd/>
          </a:ln>
        </p:spPr>
      </p:pic>
      <p:sp>
        <p:nvSpPr>
          <p:cNvPr id="47113" name="Rectangle 12"/>
          <p:cNvSpPr>
            <a:spLocks noChangeArrowheads="1"/>
          </p:cNvSpPr>
          <p:nvPr/>
        </p:nvSpPr>
        <p:spPr bwMode="auto">
          <a:xfrm>
            <a:off x="6732588" y="4508500"/>
            <a:ext cx="935037" cy="865188"/>
          </a:xfrm>
          <a:prstGeom prst="rect">
            <a:avLst/>
          </a:prstGeom>
          <a:solidFill>
            <a:schemeClr val="bg1"/>
          </a:solidFill>
          <a:ln w="9525">
            <a:noFill/>
            <a:miter lim="800000"/>
            <a:headEnd/>
            <a:tailEnd/>
          </a:ln>
        </p:spPr>
        <p:txBody>
          <a:bodyPr wrap="none" anchor="ctr"/>
          <a:lstStyle/>
          <a:p>
            <a:r>
              <a:rPr lang="it-IT"/>
              <a:t>=</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5"/>
          <p:cNvSpPr>
            <a:spLocks noGrp="1" noChangeArrowheads="1"/>
          </p:cNvSpPr>
          <p:nvPr>
            <p:ph type="title"/>
          </p:nvPr>
        </p:nvSpPr>
        <p:spPr>
          <a:xfrm>
            <a:off x="457200" y="44450"/>
            <a:ext cx="8229600" cy="1008063"/>
          </a:xfrm>
        </p:spPr>
        <p:txBody>
          <a:bodyPr/>
          <a:lstStyle/>
          <a:p>
            <a:r>
              <a:rPr lang="it-IT" sz="3600" smtClean="0"/>
              <a:t>Legge di Faraday – Neumann - Lenz</a:t>
            </a:r>
            <a:endParaRPr lang="en-US" sz="3600" smtClean="0"/>
          </a:p>
        </p:txBody>
      </p:sp>
      <p:sp>
        <p:nvSpPr>
          <p:cNvPr id="18439" name="Segnaposto numero diapositiva 4"/>
          <p:cNvSpPr>
            <a:spLocks noGrp="1"/>
          </p:cNvSpPr>
          <p:nvPr>
            <p:ph type="sldNum" sz="quarter" idx="12"/>
          </p:nvPr>
        </p:nvSpPr>
        <p:spPr>
          <a:noFill/>
        </p:spPr>
        <p:txBody>
          <a:bodyPr/>
          <a:lstStyle/>
          <a:p>
            <a:fld id="{681A26F9-37D6-4E75-832A-7458E80CCF54}" type="slidenum">
              <a:rPr lang="en-US" smtClean="0">
                <a:latin typeface="Arial" pitchFamily="34" charset="0"/>
              </a:rPr>
              <a:pPr/>
              <a:t>9</a:t>
            </a:fld>
            <a:endParaRPr lang="en-US" smtClean="0">
              <a:latin typeface="Arial" pitchFamily="34" charset="0"/>
            </a:endParaRPr>
          </a:p>
        </p:txBody>
      </p:sp>
      <p:graphicFrame>
        <p:nvGraphicFramePr>
          <p:cNvPr id="18434" name="Object 2"/>
          <p:cNvGraphicFramePr>
            <a:graphicFrameLocks noChangeAspect="1"/>
          </p:cNvGraphicFramePr>
          <p:nvPr/>
        </p:nvGraphicFramePr>
        <p:xfrm>
          <a:off x="250825" y="765175"/>
          <a:ext cx="4249738" cy="2620963"/>
        </p:xfrm>
        <a:graphic>
          <a:graphicData uri="http://schemas.openxmlformats.org/presentationml/2006/ole">
            <mc:AlternateContent xmlns:mc="http://schemas.openxmlformats.org/markup-compatibility/2006">
              <mc:Choice xmlns:v="urn:schemas-microsoft-com:vml" Requires="v">
                <p:oleObj spid="_x0000_s26631" name="Bitmap Image" r:id="rId4" imgW="3180952" imgH="1961905" progId="PBrush">
                  <p:embed/>
                </p:oleObj>
              </mc:Choice>
              <mc:Fallback>
                <p:oleObj name="Bitmap Image" r:id="rId4" imgW="3180952" imgH="1961905"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765175"/>
                        <a:ext cx="4249738"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441" name="Picture 7" descr="induz_14"/>
          <p:cNvPicPr>
            <a:picLocks noChangeAspect="1" noChangeArrowheads="1"/>
          </p:cNvPicPr>
          <p:nvPr/>
        </p:nvPicPr>
        <p:blipFill>
          <a:blip r:embed="rId6" cstate="print"/>
          <a:srcRect/>
          <a:stretch>
            <a:fillRect/>
          </a:stretch>
        </p:blipFill>
        <p:spPr bwMode="auto">
          <a:xfrm>
            <a:off x="250825" y="3213100"/>
            <a:ext cx="5111750" cy="3346450"/>
          </a:xfrm>
          <a:prstGeom prst="rect">
            <a:avLst/>
          </a:prstGeom>
          <a:noFill/>
          <a:ln w="9525">
            <a:noFill/>
            <a:miter lim="800000"/>
            <a:headEnd/>
            <a:tailEnd/>
          </a:ln>
        </p:spPr>
      </p:pic>
      <p:graphicFrame>
        <p:nvGraphicFramePr>
          <p:cNvPr id="18435" name="Object 3"/>
          <p:cNvGraphicFramePr>
            <a:graphicFrameLocks noChangeAspect="1"/>
          </p:cNvGraphicFramePr>
          <p:nvPr/>
        </p:nvGraphicFramePr>
        <p:xfrm>
          <a:off x="5094288" y="1052513"/>
          <a:ext cx="2989262" cy="1279525"/>
        </p:xfrm>
        <a:graphic>
          <a:graphicData uri="http://schemas.openxmlformats.org/presentationml/2006/ole">
            <mc:AlternateContent xmlns:mc="http://schemas.openxmlformats.org/markup-compatibility/2006">
              <mc:Choice xmlns:v="urn:schemas-microsoft-com:vml" Requires="v">
                <p:oleObj spid="_x0000_s26632" name="Equazione" r:id="rId7" imgW="1066680" imgH="457200" progId="Equation.3">
                  <p:embed/>
                </p:oleObj>
              </mc:Choice>
              <mc:Fallback>
                <p:oleObj name="Equazione" r:id="rId7" imgW="1066680" imgH="4572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4288" y="1052513"/>
                        <a:ext cx="2989262" cy="12795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6" name="Object 4"/>
          <p:cNvGraphicFramePr>
            <a:graphicFrameLocks noChangeAspect="1"/>
          </p:cNvGraphicFramePr>
          <p:nvPr/>
        </p:nvGraphicFramePr>
        <p:xfrm>
          <a:off x="5589588" y="2420938"/>
          <a:ext cx="3230562" cy="2289175"/>
        </p:xfrm>
        <a:graphic>
          <a:graphicData uri="http://schemas.openxmlformats.org/presentationml/2006/ole">
            <mc:AlternateContent xmlns:mc="http://schemas.openxmlformats.org/markup-compatibility/2006">
              <mc:Choice xmlns:v="urn:schemas-microsoft-com:vml" Requires="v">
                <p:oleObj spid="_x0000_s26633" name="Bitmap Image" r:id="rId9" imgW="2943636" imgH="2085714" progId="PBrush">
                  <p:embed/>
                </p:oleObj>
              </mc:Choice>
              <mc:Fallback>
                <p:oleObj name="Bitmap Image" r:id="rId9" imgW="2943636" imgH="2085714" progId="PBrush">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9588" y="2420938"/>
                        <a:ext cx="3230562"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1619250" y="6165850"/>
          <a:ext cx="2409825" cy="481013"/>
        </p:xfrm>
        <a:graphic>
          <a:graphicData uri="http://schemas.openxmlformats.org/presentationml/2006/ole">
            <mc:AlternateContent xmlns:mc="http://schemas.openxmlformats.org/markup-compatibility/2006">
              <mc:Choice xmlns:v="urn:schemas-microsoft-com:vml" Requires="v">
                <p:oleObj spid="_x0000_s26634" name="Equation" r:id="rId11" imgW="1206360" imgH="241200" progId="Equation.3">
                  <p:embed/>
                </p:oleObj>
              </mc:Choice>
              <mc:Fallback>
                <p:oleObj name="Equation" r:id="rId11" imgW="1206360" imgH="2412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9250" y="6165850"/>
                        <a:ext cx="2409825" cy="481013"/>
                      </a:xfrm>
                      <a:prstGeom prst="rect">
                        <a:avLst/>
                      </a:prstGeom>
                      <a:solidFill>
                        <a:schemeClr val="bg1"/>
                      </a:solidFill>
                      <a:ln>
                        <a:noFill/>
                      </a:ln>
                      <a:extLs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18438" name="Object 6"/>
          <p:cNvGraphicFramePr>
            <a:graphicFrameLocks noChangeAspect="1"/>
          </p:cNvGraphicFramePr>
          <p:nvPr/>
        </p:nvGraphicFramePr>
        <p:xfrm>
          <a:off x="5062538" y="5302250"/>
          <a:ext cx="3486150" cy="1455738"/>
        </p:xfrm>
        <a:graphic>
          <a:graphicData uri="http://schemas.openxmlformats.org/presentationml/2006/ole">
            <mc:AlternateContent xmlns:mc="http://schemas.openxmlformats.org/markup-compatibility/2006">
              <mc:Choice xmlns:v="urn:schemas-microsoft-com:vml" Requires="v">
                <p:oleObj spid="_x0000_s26635" name="Equation" r:id="rId13" imgW="1244520" imgH="520560" progId="Equation.3">
                  <p:embed/>
                </p:oleObj>
              </mc:Choice>
              <mc:Fallback>
                <p:oleObj name="Equation" r:id="rId13" imgW="1244520" imgH="52056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62538" y="5302250"/>
                        <a:ext cx="3486150" cy="14557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1350</Words>
  <Application>Microsoft Office PowerPoint</Application>
  <PresentationFormat>On-screen Show (4:3)</PresentationFormat>
  <Paragraphs>178</Paragraphs>
  <Slides>24</Slides>
  <Notes>18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24</vt:i4>
      </vt:variant>
    </vt:vector>
  </HeadingPairs>
  <TitlesOfParts>
    <vt:vector size="28" baseType="lpstr">
      <vt:lpstr>Tema di Office</vt:lpstr>
      <vt:lpstr>Equation</vt:lpstr>
      <vt:lpstr>Equazione</vt:lpstr>
      <vt:lpstr>Bitmap Image</vt:lpstr>
      <vt:lpstr>Radiazione e Materia Lo spettro di Corpo Nero</vt:lpstr>
      <vt:lpstr>La Radiazione Elettromagnetica</vt:lpstr>
      <vt:lpstr>Legge di Gauss</vt:lpstr>
      <vt:lpstr>PowerPoint Presentation</vt:lpstr>
      <vt:lpstr>Forza tra cariche e Campo Magnetico</vt:lpstr>
      <vt:lpstr>Divergenza di B</vt:lpstr>
      <vt:lpstr>Induzione Elettromagnetica</vt:lpstr>
      <vt:lpstr>PowerPoint Presentation</vt:lpstr>
      <vt:lpstr>Legge di Faraday – Neumann - Lenz</vt:lpstr>
      <vt:lpstr>Legge di Ampére</vt:lpstr>
      <vt:lpstr> La corrente di spostamento di Maxwell</vt:lpstr>
      <vt:lpstr>Oscillazioni del campo E.M. </vt:lpstr>
      <vt:lpstr>Equazione delle Onde</vt:lpstr>
      <vt:lpstr>Onde  Elettromagnetiche e Luce</vt:lpstr>
      <vt:lpstr>Caratteristiche principali delle Onde EM</vt:lpstr>
      <vt:lpstr>PowerPoint Presentation</vt:lpstr>
      <vt:lpstr>PowerPoint Presentation</vt:lpstr>
      <vt:lpstr>Lo  Spettro E.M. </vt:lpstr>
      <vt:lpstr>PowerPoint Presentation</vt:lpstr>
      <vt:lpstr>PowerPoint Presentation</vt:lpstr>
      <vt:lpstr>Irraggiamento</vt:lpstr>
      <vt:lpstr>Campo E.M. in una Cavita’</vt:lpstr>
      <vt:lpstr>Spettro di Corpo Nero</vt:lpstr>
      <vt:lpstr>PowerPoint Presentation</vt:lpstr>
    </vt:vector>
  </TitlesOfParts>
  <Company>XXXX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Radiazione e Materia La Radiazione di Corpo Nero</dc:title>
  <dc:creator>XXXX</dc:creator>
  <cp:lastModifiedBy>XYZ</cp:lastModifiedBy>
  <cp:revision>60</cp:revision>
  <dcterms:created xsi:type="dcterms:W3CDTF">2011-01-24T21:43:13Z</dcterms:created>
  <dcterms:modified xsi:type="dcterms:W3CDTF">2011-02-17T10:18:26Z</dcterms:modified>
</cp:coreProperties>
</file>