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1200"/>
        <p:guide pos="288"/>
        <p:guide pos="54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019800" y="6416675"/>
            <a:ext cx="2133600" cy="365125"/>
          </a:xfrm>
        </p:spPr>
        <p:txBody>
          <a:bodyPr/>
          <a:lstStyle>
            <a:extLst/>
          </a:lstStyle>
          <a:p>
            <a:fld id="{13E30B0A-8FCF-4C73-9C25-5E67BF019604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229600" y="6416675"/>
            <a:ext cx="457200" cy="365125"/>
          </a:xfrm>
        </p:spPr>
        <p:txBody>
          <a:bodyPr/>
          <a:lstStyle>
            <a:extLst/>
          </a:lstStyle>
          <a:p>
            <a:fld id="{2D71D8CC-C383-477C-AEBE-B3B02A2A3F0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4343400"/>
            <a:ext cx="82296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82296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30B0A-8FCF-4C73-9C25-5E67BF019604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1D8CC-C383-477C-AEBE-B3B02A2A3F0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30B0A-8FCF-4C73-9C25-5E67BF019604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1D8CC-C383-477C-AEBE-B3B02A2A3F0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30B0A-8FCF-4C73-9C25-5E67BF019604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1D8CC-C383-477C-AEBE-B3B02A2A3F0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30B0A-8FCF-4C73-9C25-5E67BF019604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1D8CC-C383-477C-AEBE-B3B02A2A3F0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30B0A-8FCF-4C73-9C25-5E67BF019604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1D8CC-C383-477C-AEBE-B3B02A2A3F0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30B0A-8FCF-4C73-9C25-5E67BF019604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1D8CC-C383-477C-AEBE-B3B02A2A3F0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30B0A-8FCF-4C73-9C25-5E67BF019604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1D8CC-C383-477C-AEBE-B3B02A2A3F0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30B0A-8FCF-4C73-9C25-5E67BF019604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1D8CC-C383-477C-AEBE-B3B02A2A3F0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30B0A-8FCF-4C73-9C25-5E67BF019604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1D8CC-C383-477C-AEBE-B3B02A2A3F0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3E30B0A-8FCF-4C73-9C25-5E67BF019604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D71D8CC-C383-477C-AEBE-B3B02A2A3F04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783560"/>
            <a:ext cx="82296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198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E30B0A-8FCF-4C73-9C25-5E67BF019604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229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D71D8CC-C383-477C-AEBE-B3B02A2A3F04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H:\download\ppt\Lezione%2010\Beethoven's%20Ninth.wm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Baldwin Museum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Explore the World of Science</a:t>
            </a:r>
            <a:endParaRPr lang="en-US" dirty="0"/>
          </a:p>
        </p:txBody>
      </p:sp>
      <p:pic>
        <p:nvPicPr>
          <p:cNvPr id="5" name="Beethoven's Ninth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82000" y="6324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Space and Astronomy</a:t>
            </a:r>
          </a:p>
          <a:p>
            <a:r>
              <a:rPr lang="en-US" dirty="0" smtClean="0"/>
              <a:t>The Mechanical World</a:t>
            </a:r>
          </a:p>
          <a:p>
            <a:r>
              <a:rPr lang="en-US" dirty="0" smtClean="0"/>
              <a:t>Oceans and Seas</a:t>
            </a:r>
          </a:p>
          <a:p>
            <a:r>
              <a:rPr lang="en-US" dirty="0" smtClean="0"/>
              <a:t>Why Math Is Necessary</a:t>
            </a:r>
          </a:p>
          <a:p>
            <a:r>
              <a:rPr lang="en-US" dirty="0" smtClean="0"/>
              <a:t>Science and the Arts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stronom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flipH="1">
            <a:off x="4381500" y="0"/>
            <a:ext cx="4762500" cy="3810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0" dirty="0" smtClean="0"/>
              <a:t>Space and Astronomy</a:t>
            </a:r>
            <a:endParaRPr lang="en-US" spc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Solar System</a:t>
            </a:r>
          </a:p>
          <a:p>
            <a:r>
              <a:rPr lang="en-US" dirty="0" smtClean="0"/>
              <a:t>Stars and Planets</a:t>
            </a:r>
          </a:p>
          <a:p>
            <a:r>
              <a:rPr lang="en-US" dirty="0" smtClean="0"/>
              <a:t>Comets, Asteroids and Other Flying Objects</a:t>
            </a:r>
          </a:p>
          <a:p>
            <a:r>
              <a:rPr lang="en-US" dirty="0" smtClean="0"/>
              <a:t>The Big Bang</a:t>
            </a:r>
          </a:p>
          <a:p>
            <a:r>
              <a:rPr lang="en-US" dirty="0" smtClean="0"/>
              <a:t>How Gravity Works</a:t>
            </a:r>
          </a:p>
          <a:p>
            <a:r>
              <a:rPr lang="en-US" dirty="0" smtClean="0"/>
              <a:t>Space Travel and Exploration</a:t>
            </a:r>
          </a:p>
          <a:p>
            <a:r>
              <a:rPr lang="en-US" dirty="0" smtClean="0"/>
              <a:t>Careers in Space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Mechanical World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The Gears of Industry</a:t>
            </a:r>
          </a:p>
          <a:p>
            <a:r>
              <a:rPr lang="en-US" smtClean="0"/>
              <a:t>Bridging Rivers, Bridging Time</a:t>
            </a:r>
          </a:p>
          <a:p>
            <a:r>
              <a:rPr lang="en-US" smtClean="0"/>
              <a:t>Powering Our World</a:t>
            </a:r>
          </a:p>
          <a:p>
            <a:r>
              <a:rPr lang="en-US" smtClean="0"/>
              <a:t>How Things Move</a:t>
            </a:r>
          </a:p>
          <a:p>
            <a:r>
              <a:rPr lang="en-US" smtClean="0"/>
              <a:t>Engineering Feats</a:t>
            </a:r>
          </a:p>
          <a:p>
            <a:r>
              <a:rPr lang="en-US" smtClean="0"/>
              <a:t>Mechanical Marvels</a:t>
            </a:r>
          </a:p>
          <a:p>
            <a:r>
              <a:rPr lang="en-US" smtClean="0"/>
              <a:t>Transportation</a:t>
            </a:r>
            <a:endParaRPr lang="en-US" dirty="0"/>
          </a:p>
        </p:txBody>
      </p:sp>
      <p:pic>
        <p:nvPicPr>
          <p:cNvPr id="1026" name="Picture 2" descr="C:\Documents and Settings\Tim Huddleston\Local Settings\Temporary Internet Files\Content.IE5\LZP564I2\MPj04068860000[1].jpg"/>
          <p:cNvPicPr>
            <a:picLocks noGrp="1" noChangeArrowheads="1"/>
          </p:cNvPicPr>
          <p:nvPr>
            <p:ph sz="half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57200" y="1905000"/>
            <a:ext cx="3840480" cy="3749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Oceans and Seas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Ocean Zones</a:t>
            </a:r>
          </a:p>
          <a:p>
            <a:r>
              <a:rPr lang="en-US" dirty="0" smtClean="0"/>
              <a:t>Marine Biology</a:t>
            </a:r>
          </a:p>
          <a:p>
            <a:r>
              <a:rPr lang="en-US" dirty="0" smtClean="0"/>
              <a:t>Undersea Exploration</a:t>
            </a:r>
          </a:p>
          <a:p>
            <a:r>
              <a:rPr lang="en-US" dirty="0" smtClean="0"/>
              <a:t>The Changing Food Chain</a:t>
            </a:r>
          </a:p>
          <a:p>
            <a:r>
              <a:rPr lang="en-US" dirty="0" smtClean="0"/>
              <a:t>The Oceans’ Effect on Weather</a:t>
            </a:r>
          </a:p>
          <a:p>
            <a:r>
              <a:rPr lang="en-US" dirty="0" smtClean="0"/>
              <a:t>Careers in the Ocean Sciences</a:t>
            </a:r>
            <a:endParaRPr lang="en-US" dirty="0"/>
          </a:p>
        </p:txBody>
      </p:sp>
      <p:pic>
        <p:nvPicPr>
          <p:cNvPr id="1027" name="Picture 3" descr="C:\Documents and Settings\Tim Huddleston\Local Settings\Temporary Internet Files\Content.IE5\C2638WO5\MPj04015360000[1].jpg"/>
          <p:cNvPicPr>
            <a:picLocks noChangeAspect="1" noChangeArrowheads="1"/>
          </p:cNvPicPr>
          <p:nvPr/>
        </p:nvPicPr>
        <p:blipFill>
          <a:blip r:embed="rId2" cstate="screen">
            <a:lum bright="15000" contrast="25000"/>
          </a:blip>
          <a:srcRect/>
          <a:stretch>
            <a:fillRect/>
          </a:stretch>
        </p:blipFill>
        <p:spPr bwMode="auto">
          <a:xfrm>
            <a:off x="4846320" y="1905000"/>
            <a:ext cx="3840480" cy="40499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Math Is Necessary</a:t>
            </a:r>
            <a:endParaRPr lang="en-US" dirty="0"/>
          </a:p>
        </p:txBody>
      </p:sp>
      <p:pic>
        <p:nvPicPr>
          <p:cNvPr id="2050" name="Picture 2" descr="C:\Documents and Settings\Tim Huddleston\Local Settings\Temporary Internet Files\Content.IE5\RS5J36UB\MPj01749780000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457200" y="1905000"/>
            <a:ext cx="3840480" cy="290631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Great Moments in Math</a:t>
            </a:r>
          </a:p>
          <a:p>
            <a:r>
              <a:rPr lang="en-US" dirty="0" smtClean="0"/>
              <a:t>Math in Other Sciences</a:t>
            </a:r>
          </a:p>
          <a:p>
            <a:r>
              <a:rPr lang="en-US" dirty="0" smtClean="0"/>
              <a:t>Where Did Numbers Come From?</a:t>
            </a:r>
          </a:p>
          <a:p>
            <a:r>
              <a:rPr lang="en-US" dirty="0" smtClean="0"/>
              <a:t>Math and Daily Living</a:t>
            </a:r>
          </a:p>
          <a:p>
            <a:r>
              <a:rPr lang="en-US" dirty="0" smtClean="0"/>
              <a:t>Math and Exploration</a:t>
            </a:r>
          </a:p>
          <a:p>
            <a:r>
              <a:rPr lang="en-US" dirty="0" smtClean="0"/>
              <a:t>Careers in Math and Physics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and the Arts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Science of Sound</a:t>
            </a:r>
          </a:p>
          <a:p>
            <a:r>
              <a:rPr lang="en-US" dirty="0" smtClean="0"/>
              <a:t>Special Effects Wizardry</a:t>
            </a:r>
          </a:p>
          <a:p>
            <a:r>
              <a:rPr lang="en-US" dirty="0" smtClean="0"/>
              <a:t>3D Animation</a:t>
            </a:r>
          </a:p>
          <a:p>
            <a:r>
              <a:rPr lang="en-US" dirty="0" smtClean="0"/>
              <a:t>Uncovering Secrets of the Masters</a:t>
            </a:r>
          </a:p>
          <a:p>
            <a:r>
              <a:rPr lang="en-US" dirty="0" smtClean="0"/>
              <a:t>Computerized Compositions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5791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Movie courtesy NASA/Goddard Space Flight Center</a:t>
            </a:r>
            <a:br>
              <a:rPr lang="en-US" sz="1400" dirty="0" smtClean="0"/>
            </a:br>
            <a:r>
              <a:rPr lang="en-US" sz="1400" dirty="0" smtClean="0"/>
              <a:t>Scientific Visualization Studio</a:t>
            </a:r>
            <a:endParaRPr lang="en-US" sz="1400" dirty="0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to </a:t>
            </a:r>
            <a:r>
              <a:rPr lang="en-US" dirty="0" smtClean="0"/>
              <a:t>Find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304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dirty="0" smtClean="0"/>
              <a:t>123 John Street  -  Matthews, NC 28822  -  704.555.0199</a:t>
            </a:r>
            <a:endParaRPr lang="en-US" sz="18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851660" y="2514600"/>
            <a:ext cx="5440680" cy="3124200"/>
            <a:chOff x="2133600" y="2514600"/>
            <a:chExt cx="5440680" cy="3124200"/>
          </a:xfrm>
        </p:grpSpPr>
        <p:sp>
          <p:nvSpPr>
            <p:cNvPr id="20" name="Right Arrow 19"/>
            <p:cNvSpPr/>
            <p:nvPr/>
          </p:nvSpPr>
          <p:spPr>
            <a:xfrm>
              <a:off x="2819400" y="3733800"/>
              <a:ext cx="4754880" cy="640080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John Street		ONE WAY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133600" y="3886200"/>
              <a:ext cx="5181600" cy="1588"/>
            </a:xfrm>
            <a:prstGeom prst="line">
              <a:avLst/>
            </a:prstGeom>
            <a:ln w="76200">
              <a:solidFill>
                <a:schemeClr val="tx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3505200" y="2514600"/>
              <a:ext cx="3124200" cy="31242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 rot="16200000">
              <a:off x="1734984" y="3827616"/>
              <a:ext cx="1440587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Matthews Pike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 rot="5400000">
              <a:off x="1371600" y="3886200"/>
              <a:ext cx="2743200" cy="1588"/>
            </a:xfrm>
            <a:prstGeom prst="line">
              <a:avLst/>
            </a:prstGeom>
            <a:ln w="762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 rot="-2700000">
              <a:off x="3491301" y="4989022"/>
              <a:ext cx="1750800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Magnolia Parkway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95600" y="2895600"/>
              <a:ext cx="822960" cy="9144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West Bank Center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038600" y="3169920"/>
              <a:ext cx="1371600" cy="640080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Baldwin Museum</a:t>
              </a:r>
              <a:endParaRPr lang="en-US" b="1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6248400" y="2712720"/>
              <a:ext cx="1097280" cy="10972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Miller Arena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2650121">
              <a:off x="3065541" y="4572000"/>
              <a:ext cx="914400" cy="64008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Holmes College</a:t>
              </a:r>
              <a:endParaRPr lang="en-US" dirty="0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5257800" y="4114800"/>
              <a:ext cx="1371600" cy="1280160"/>
            </a:xfrm>
            <a:custGeom>
              <a:avLst/>
              <a:gdLst>
                <a:gd name="connsiteX0" fmla="*/ 346838 w 2084750"/>
                <a:gd name="connsiteY0" fmla="*/ 803564 h 1925782"/>
                <a:gd name="connsiteX1" fmla="*/ 319129 w 2084750"/>
                <a:gd name="connsiteY1" fmla="*/ 692727 h 1925782"/>
                <a:gd name="connsiteX2" fmla="*/ 291420 w 2084750"/>
                <a:gd name="connsiteY2" fmla="*/ 651164 h 1925782"/>
                <a:gd name="connsiteX3" fmla="*/ 263711 w 2084750"/>
                <a:gd name="connsiteY3" fmla="*/ 595746 h 1925782"/>
                <a:gd name="connsiteX4" fmla="*/ 236002 w 2084750"/>
                <a:gd name="connsiteY4" fmla="*/ 484909 h 1925782"/>
                <a:gd name="connsiteX5" fmla="*/ 208293 w 2084750"/>
                <a:gd name="connsiteY5" fmla="*/ 387927 h 1925782"/>
                <a:gd name="connsiteX6" fmla="*/ 222147 w 2084750"/>
                <a:gd name="connsiteY6" fmla="*/ 207818 h 1925782"/>
                <a:gd name="connsiteX7" fmla="*/ 236002 w 2084750"/>
                <a:gd name="connsiteY7" fmla="*/ 152400 h 1925782"/>
                <a:gd name="connsiteX8" fmla="*/ 249856 w 2084750"/>
                <a:gd name="connsiteY8" fmla="*/ 110836 h 1925782"/>
                <a:gd name="connsiteX9" fmla="*/ 277565 w 2084750"/>
                <a:gd name="connsiteY9" fmla="*/ 69273 h 1925782"/>
                <a:gd name="connsiteX10" fmla="*/ 319129 w 2084750"/>
                <a:gd name="connsiteY10" fmla="*/ 41564 h 1925782"/>
                <a:gd name="connsiteX11" fmla="*/ 748620 w 2084750"/>
                <a:gd name="connsiteY11" fmla="*/ 13855 h 1925782"/>
                <a:gd name="connsiteX12" fmla="*/ 817893 w 2084750"/>
                <a:gd name="connsiteY12" fmla="*/ 0 h 1925782"/>
                <a:gd name="connsiteX13" fmla="*/ 998002 w 2084750"/>
                <a:gd name="connsiteY13" fmla="*/ 27709 h 1925782"/>
                <a:gd name="connsiteX14" fmla="*/ 1039565 w 2084750"/>
                <a:gd name="connsiteY14" fmla="*/ 69273 h 1925782"/>
                <a:gd name="connsiteX15" fmla="*/ 1081129 w 2084750"/>
                <a:gd name="connsiteY15" fmla="*/ 83127 h 1925782"/>
                <a:gd name="connsiteX16" fmla="*/ 1094984 w 2084750"/>
                <a:gd name="connsiteY16" fmla="*/ 138546 h 1925782"/>
                <a:gd name="connsiteX17" fmla="*/ 1108838 w 2084750"/>
                <a:gd name="connsiteY17" fmla="*/ 346364 h 1925782"/>
                <a:gd name="connsiteX18" fmla="*/ 1482911 w 2084750"/>
                <a:gd name="connsiteY18" fmla="*/ 360218 h 1925782"/>
                <a:gd name="connsiteX19" fmla="*/ 1579893 w 2084750"/>
                <a:gd name="connsiteY19" fmla="*/ 374073 h 1925782"/>
                <a:gd name="connsiteX20" fmla="*/ 1718438 w 2084750"/>
                <a:gd name="connsiteY20" fmla="*/ 415636 h 1925782"/>
                <a:gd name="connsiteX21" fmla="*/ 1912402 w 2084750"/>
                <a:gd name="connsiteY21" fmla="*/ 471055 h 1925782"/>
                <a:gd name="connsiteX22" fmla="*/ 1967820 w 2084750"/>
                <a:gd name="connsiteY22" fmla="*/ 498764 h 1925782"/>
                <a:gd name="connsiteX23" fmla="*/ 1981674 w 2084750"/>
                <a:gd name="connsiteY23" fmla="*/ 540327 h 1925782"/>
                <a:gd name="connsiteX24" fmla="*/ 2009384 w 2084750"/>
                <a:gd name="connsiteY24" fmla="*/ 581891 h 1925782"/>
                <a:gd name="connsiteX25" fmla="*/ 2023238 w 2084750"/>
                <a:gd name="connsiteY25" fmla="*/ 637309 h 1925782"/>
                <a:gd name="connsiteX26" fmla="*/ 2037093 w 2084750"/>
                <a:gd name="connsiteY26" fmla="*/ 678873 h 1925782"/>
                <a:gd name="connsiteX27" fmla="*/ 2064802 w 2084750"/>
                <a:gd name="connsiteY27" fmla="*/ 858982 h 1925782"/>
                <a:gd name="connsiteX28" fmla="*/ 2037093 w 2084750"/>
                <a:gd name="connsiteY28" fmla="*/ 1149927 h 1925782"/>
                <a:gd name="connsiteX29" fmla="*/ 2009384 w 2084750"/>
                <a:gd name="connsiteY29" fmla="*/ 1233055 h 1925782"/>
                <a:gd name="connsiteX30" fmla="*/ 2023238 w 2084750"/>
                <a:gd name="connsiteY30" fmla="*/ 1330036 h 1925782"/>
                <a:gd name="connsiteX31" fmla="*/ 2037093 w 2084750"/>
                <a:gd name="connsiteY31" fmla="*/ 1468582 h 1925782"/>
                <a:gd name="connsiteX32" fmla="*/ 2064802 w 2084750"/>
                <a:gd name="connsiteY32" fmla="*/ 1690255 h 1925782"/>
                <a:gd name="connsiteX33" fmla="*/ 2078656 w 2084750"/>
                <a:gd name="connsiteY33" fmla="*/ 1773382 h 1925782"/>
                <a:gd name="connsiteX34" fmla="*/ 2037093 w 2084750"/>
                <a:gd name="connsiteY34" fmla="*/ 1814946 h 1925782"/>
                <a:gd name="connsiteX35" fmla="*/ 1995529 w 2084750"/>
                <a:gd name="connsiteY35" fmla="*/ 1828800 h 1925782"/>
                <a:gd name="connsiteX36" fmla="*/ 1843129 w 2084750"/>
                <a:gd name="connsiteY36" fmla="*/ 1870364 h 1925782"/>
                <a:gd name="connsiteX37" fmla="*/ 1746147 w 2084750"/>
                <a:gd name="connsiteY37" fmla="*/ 1898073 h 1925782"/>
                <a:gd name="connsiteX38" fmla="*/ 1552184 w 2084750"/>
                <a:gd name="connsiteY38" fmla="*/ 1911927 h 1925782"/>
                <a:gd name="connsiteX39" fmla="*/ 1385929 w 2084750"/>
                <a:gd name="connsiteY39" fmla="*/ 1925782 h 1925782"/>
                <a:gd name="connsiteX40" fmla="*/ 1164256 w 2084750"/>
                <a:gd name="connsiteY40" fmla="*/ 1898073 h 1925782"/>
                <a:gd name="connsiteX41" fmla="*/ 1136547 w 2084750"/>
                <a:gd name="connsiteY41" fmla="*/ 1856509 h 1925782"/>
                <a:gd name="connsiteX42" fmla="*/ 1081129 w 2084750"/>
                <a:gd name="connsiteY42" fmla="*/ 1828800 h 1925782"/>
                <a:gd name="connsiteX43" fmla="*/ 1011856 w 2084750"/>
                <a:gd name="connsiteY43" fmla="*/ 1773382 h 1925782"/>
                <a:gd name="connsiteX44" fmla="*/ 984147 w 2084750"/>
                <a:gd name="connsiteY44" fmla="*/ 1731818 h 1925782"/>
                <a:gd name="connsiteX45" fmla="*/ 914874 w 2084750"/>
                <a:gd name="connsiteY45" fmla="*/ 1704109 h 1925782"/>
                <a:gd name="connsiteX46" fmla="*/ 679347 w 2084750"/>
                <a:gd name="connsiteY46" fmla="*/ 1745673 h 1925782"/>
                <a:gd name="connsiteX47" fmla="*/ 623929 w 2084750"/>
                <a:gd name="connsiteY47" fmla="*/ 1759527 h 1925782"/>
                <a:gd name="connsiteX48" fmla="*/ 540802 w 2084750"/>
                <a:gd name="connsiteY48" fmla="*/ 1787236 h 1925782"/>
                <a:gd name="connsiteX49" fmla="*/ 194438 w 2084750"/>
                <a:gd name="connsiteY49" fmla="*/ 1759527 h 1925782"/>
                <a:gd name="connsiteX50" fmla="*/ 125165 w 2084750"/>
                <a:gd name="connsiteY50" fmla="*/ 1731818 h 1925782"/>
                <a:gd name="connsiteX51" fmla="*/ 111311 w 2084750"/>
                <a:gd name="connsiteY51" fmla="*/ 1690255 h 1925782"/>
                <a:gd name="connsiteX52" fmla="*/ 83602 w 2084750"/>
                <a:gd name="connsiteY52" fmla="*/ 1648691 h 1925782"/>
                <a:gd name="connsiteX53" fmla="*/ 474 w 2084750"/>
                <a:gd name="connsiteY53" fmla="*/ 1565564 h 1925782"/>
                <a:gd name="connsiteX54" fmla="*/ 14329 w 2084750"/>
                <a:gd name="connsiteY54" fmla="*/ 1399309 h 1925782"/>
                <a:gd name="connsiteX55" fmla="*/ 55893 w 2084750"/>
                <a:gd name="connsiteY55" fmla="*/ 1357746 h 1925782"/>
                <a:gd name="connsiteX56" fmla="*/ 166729 w 2084750"/>
                <a:gd name="connsiteY56" fmla="*/ 1302327 h 1925782"/>
                <a:gd name="connsiteX57" fmla="*/ 222147 w 2084750"/>
                <a:gd name="connsiteY57" fmla="*/ 1274618 h 1925782"/>
                <a:gd name="connsiteX58" fmla="*/ 263711 w 2084750"/>
                <a:gd name="connsiteY58" fmla="*/ 1246909 h 1925782"/>
                <a:gd name="connsiteX59" fmla="*/ 305274 w 2084750"/>
                <a:gd name="connsiteY59" fmla="*/ 1191491 h 1925782"/>
                <a:gd name="connsiteX60" fmla="*/ 332984 w 2084750"/>
                <a:gd name="connsiteY60" fmla="*/ 1052946 h 1925782"/>
                <a:gd name="connsiteX61" fmla="*/ 346838 w 2084750"/>
                <a:gd name="connsiteY61" fmla="*/ 803564 h 1925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2084750" h="1925782">
                  <a:moveTo>
                    <a:pt x="346838" y="803564"/>
                  </a:moveTo>
                  <a:cubicBezTo>
                    <a:pt x="344529" y="743528"/>
                    <a:pt x="332143" y="728517"/>
                    <a:pt x="319129" y="692727"/>
                  </a:cubicBezTo>
                  <a:cubicBezTo>
                    <a:pt x="313439" y="677079"/>
                    <a:pt x="299681" y="665621"/>
                    <a:pt x="291420" y="651164"/>
                  </a:cubicBezTo>
                  <a:cubicBezTo>
                    <a:pt x="281173" y="633232"/>
                    <a:pt x="272947" y="614219"/>
                    <a:pt x="263711" y="595746"/>
                  </a:cubicBezTo>
                  <a:cubicBezTo>
                    <a:pt x="254475" y="558800"/>
                    <a:pt x="245814" y="521706"/>
                    <a:pt x="236002" y="484909"/>
                  </a:cubicBezTo>
                  <a:cubicBezTo>
                    <a:pt x="227339" y="452423"/>
                    <a:pt x="209972" y="421506"/>
                    <a:pt x="208293" y="387927"/>
                  </a:cubicBezTo>
                  <a:cubicBezTo>
                    <a:pt x="205286" y="327788"/>
                    <a:pt x="215112" y="267619"/>
                    <a:pt x="222147" y="207818"/>
                  </a:cubicBezTo>
                  <a:cubicBezTo>
                    <a:pt x="224372" y="188907"/>
                    <a:pt x="230771" y="170709"/>
                    <a:pt x="236002" y="152400"/>
                  </a:cubicBezTo>
                  <a:cubicBezTo>
                    <a:pt x="240014" y="138358"/>
                    <a:pt x="243325" y="123898"/>
                    <a:pt x="249856" y="110836"/>
                  </a:cubicBezTo>
                  <a:cubicBezTo>
                    <a:pt x="257302" y="95943"/>
                    <a:pt x="265791" y="81047"/>
                    <a:pt x="277565" y="69273"/>
                  </a:cubicBezTo>
                  <a:cubicBezTo>
                    <a:pt x="289339" y="57499"/>
                    <a:pt x="302592" y="43510"/>
                    <a:pt x="319129" y="41564"/>
                  </a:cubicBezTo>
                  <a:cubicBezTo>
                    <a:pt x="461608" y="24802"/>
                    <a:pt x="605456" y="23091"/>
                    <a:pt x="748620" y="13855"/>
                  </a:cubicBezTo>
                  <a:cubicBezTo>
                    <a:pt x="771711" y="9237"/>
                    <a:pt x="794345" y="0"/>
                    <a:pt x="817893" y="0"/>
                  </a:cubicBezTo>
                  <a:cubicBezTo>
                    <a:pt x="925043" y="0"/>
                    <a:pt x="926859" y="3996"/>
                    <a:pt x="998002" y="27709"/>
                  </a:cubicBezTo>
                  <a:cubicBezTo>
                    <a:pt x="1011856" y="41564"/>
                    <a:pt x="1023262" y="58405"/>
                    <a:pt x="1039565" y="69273"/>
                  </a:cubicBezTo>
                  <a:cubicBezTo>
                    <a:pt x="1051716" y="77374"/>
                    <a:pt x="1072006" y="71723"/>
                    <a:pt x="1081129" y="83127"/>
                  </a:cubicBezTo>
                  <a:cubicBezTo>
                    <a:pt x="1093024" y="97996"/>
                    <a:pt x="1090366" y="120073"/>
                    <a:pt x="1094984" y="138546"/>
                  </a:cubicBezTo>
                  <a:cubicBezTo>
                    <a:pt x="1099602" y="207819"/>
                    <a:pt x="1048559" y="311919"/>
                    <a:pt x="1108838" y="346364"/>
                  </a:cubicBezTo>
                  <a:cubicBezTo>
                    <a:pt x="1217174" y="408270"/>
                    <a:pt x="1358350" y="352891"/>
                    <a:pt x="1482911" y="360218"/>
                  </a:cubicBezTo>
                  <a:cubicBezTo>
                    <a:pt x="1515510" y="362136"/>
                    <a:pt x="1547566" y="369455"/>
                    <a:pt x="1579893" y="374073"/>
                  </a:cubicBezTo>
                  <a:cubicBezTo>
                    <a:pt x="1666535" y="431835"/>
                    <a:pt x="1569851" y="376013"/>
                    <a:pt x="1718438" y="415636"/>
                  </a:cubicBezTo>
                  <a:cubicBezTo>
                    <a:pt x="2004158" y="491828"/>
                    <a:pt x="1684572" y="433082"/>
                    <a:pt x="1912402" y="471055"/>
                  </a:cubicBezTo>
                  <a:cubicBezTo>
                    <a:pt x="1930875" y="480291"/>
                    <a:pt x="1953216" y="484160"/>
                    <a:pt x="1967820" y="498764"/>
                  </a:cubicBezTo>
                  <a:cubicBezTo>
                    <a:pt x="1978146" y="509090"/>
                    <a:pt x="1975143" y="527265"/>
                    <a:pt x="1981674" y="540327"/>
                  </a:cubicBezTo>
                  <a:cubicBezTo>
                    <a:pt x="1989121" y="555220"/>
                    <a:pt x="2000147" y="568036"/>
                    <a:pt x="2009384" y="581891"/>
                  </a:cubicBezTo>
                  <a:cubicBezTo>
                    <a:pt x="2014002" y="600364"/>
                    <a:pt x="2018007" y="619000"/>
                    <a:pt x="2023238" y="637309"/>
                  </a:cubicBezTo>
                  <a:cubicBezTo>
                    <a:pt x="2027250" y="651351"/>
                    <a:pt x="2034692" y="664468"/>
                    <a:pt x="2037093" y="678873"/>
                  </a:cubicBezTo>
                  <a:cubicBezTo>
                    <a:pt x="2076985" y="918227"/>
                    <a:pt x="2029906" y="719402"/>
                    <a:pt x="2064802" y="858982"/>
                  </a:cubicBezTo>
                  <a:cubicBezTo>
                    <a:pt x="2055566" y="955964"/>
                    <a:pt x="2051370" y="1053558"/>
                    <a:pt x="2037093" y="1149927"/>
                  </a:cubicBezTo>
                  <a:cubicBezTo>
                    <a:pt x="2032813" y="1178820"/>
                    <a:pt x="2011624" y="1203933"/>
                    <a:pt x="2009384" y="1233055"/>
                  </a:cubicBezTo>
                  <a:cubicBezTo>
                    <a:pt x="2006879" y="1265614"/>
                    <a:pt x="2019423" y="1297604"/>
                    <a:pt x="2023238" y="1330036"/>
                  </a:cubicBezTo>
                  <a:cubicBezTo>
                    <a:pt x="2028661" y="1376130"/>
                    <a:pt x="2033072" y="1422344"/>
                    <a:pt x="2037093" y="1468582"/>
                  </a:cubicBezTo>
                  <a:cubicBezTo>
                    <a:pt x="2054710" y="1671182"/>
                    <a:pt x="2031264" y="1589644"/>
                    <a:pt x="2064802" y="1690255"/>
                  </a:cubicBezTo>
                  <a:cubicBezTo>
                    <a:pt x="2069420" y="1717964"/>
                    <a:pt x="2084750" y="1745960"/>
                    <a:pt x="2078656" y="1773382"/>
                  </a:cubicBezTo>
                  <a:cubicBezTo>
                    <a:pt x="2074406" y="1792509"/>
                    <a:pt x="2053396" y="1804078"/>
                    <a:pt x="2037093" y="1814946"/>
                  </a:cubicBezTo>
                  <a:cubicBezTo>
                    <a:pt x="2024942" y="1823047"/>
                    <a:pt x="2008952" y="1823047"/>
                    <a:pt x="1995529" y="1828800"/>
                  </a:cubicBezTo>
                  <a:cubicBezTo>
                    <a:pt x="1889743" y="1874136"/>
                    <a:pt x="1994013" y="1848808"/>
                    <a:pt x="1843129" y="1870364"/>
                  </a:cubicBezTo>
                  <a:cubicBezTo>
                    <a:pt x="1816862" y="1879119"/>
                    <a:pt x="1772236" y="1895174"/>
                    <a:pt x="1746147" y="1898073"/>
                  </a:cubicBezTo>
                  <a:cubicBezTo>
                    <a:pt x="1681724" y="1905231"/>
                    <a:pt x="1616812" y="1906956"/>
                    <a:pt x="1552184" y="1911927"/>
                  </a:cubicBezTo>
                  <a:lnTo>
                    <a:pt x="1385929" y="1925782"/>
                  </a:lnTo>
                  <a:cubicBezTo>
                    <a:pt x="1312038" y="1916546"/>
                    <a:pt x="1236005" y="1918003"/>
                    <a:pt x="1164256" y="1898073"/>
                  </a:cubicBezTo>
                  <a:cubicBezTo>
                    <a:pt x="1148212" y="1893616"/>
                    <a:pt x="1149339" y="1867169"/>
                    <a:pt x="1136547" y="1856509"/>
                  </a:cubicBezTo>
                  <a:cubicBezTo>
                    <a:pt x="1120681" y="1843287"/>
                    <a:pt x="1099602" y="1838036"/>
                    <a:pt x="1081129" y="1828800"/>
                  </a:cubicBezTo>
                  <a:cubicBezTo>
                    <a:pt x="1001719" y="1709683"/>
                    <a:pt x="1107457" y="1849862"/>
                    <a:pt x="1011856" y="1773382"/>
                  </a:cubicBezTo>
                  <a:cubicBezTo>
                    <a:pt x="998854" y="1762980"/>
                    <a:pt x="997697" y="1741496"/>
                    <a:pt x="984147" y="1731818"/>
                  </a:cubicBezTo>
                  <a:cubicBezTo>
                    <a:pt x="963910" y="1717363"/>
                    <a:pt x="937965" y="1713345"/>
                    <a:pt x="914874" y="1704109"/>
                  </a:cubicBezTo>
                  <a:cubicBezTo>
                    <a:pt x="580563" y="1729826"/>
                    <a:pt x="834449" y="1687510"/>
                    <a:pt x="679347" y="1745673"/>
                  </a:cubicBezTo>
                  <a:cubicBezTo>
                    <a:pt x="661518" y="1752359"/>
                    <a:pt x="642167" y="1754056"/>
                    <a:pt x="623929" y="1759527"/>
                  </a:cubicBezTo>
                  <a:cubicBezTo>
                    <a:pt x="595953" y="1767920"/>
                    <a:pt x="540802" y="1787236"/>
                    <a:pt x="540802" y="1787236"/>
                  </a:cubicBezTo>
                  <a:cubicBezTo>
                    <a:pt x="425347" y="1778000"/>
                    <a:pt x="309246" y="1774835"/>
                    <a:pt x="194438" y="1759527"/>
                  </a:cubicBezTo>
                  <a:cubicBezTo>
                    <a:pt x="169786" y="1756240"/>
                    <a:pt x="144271" y="1747739"/>
                    <a:pt x="125165" y="1731818"/>
                  </a:cubicBezTo>
                  <a:cubicBezTo>
                    <a:pt x="113946" y="1722469"/>
                    <a:pt x="117842" y="1703317"/>
                    <a:pt x="111311" y="1690255"/>
                  </a:cubicBezTo>
                  <a:cubicBezTo>
                    <a:pt x="103864" y="1675362"/>
                    <a:pt x="94664" y="1661136"/>
                    <a:pt x="83602" y="1648691"/>
                  </a:cubicBezTo>
                  <a:cubicBezTo>
                    <a:pt x="57568" y="1619403"/>
                    <a:pt x="474" y="1565564"/>
                    <a:pt x="474" y="1565564"/>
                  </a:cubicBezTo>
                  <a:cubicBezTo>
                    <a:pt x="5092" y="1510146"/>
                    <a:pt x="0" y="1453042"/>
                    <a:pt x="14329" y="1399309"/>
                  </a:cubicBezTo>
                  <a:cubicBezTo>
                    <a:pt x="19378" y="1380377"/>
                    <a:pt x="39363" y="1368265"/>
                    <a:pt x="55893" y="1357746"/>
                  </a:cubicBezTo>
                  <a:cubicBezTo>
                    <a:pt x="90742" y="1335570"/>
                    <a:pt x="129784" y="1320800"/>
                    <a:pt x="166729" y="1302327"/>
                  </a:cubicBezTo>
                  <a:cubicBezTo>
                    <a:pt x="185202" y="1293091"/>
                    <a:pt x="204963" y="1286074"/>
                    <a:pt x="222147" y="1274618"/>
                  </a:cubicBezTo>
                  <a:lnTo>
                    <a:pt x="263711" y="1246909"/>
                  </a:lnTo>
                  <a:cubicBezTo>
                    <a:pt x="277565" y="1228436"/>
                    <a:pt x="293818" y="1211539"/>
                    <a:pt x="305274" y="1191491"/>
                  </a:cubicBezTo>
                  <a:cubicBezTo>
                    <a:pt x="323698" y="1159248"/>
                    <a:pt x="329938" y="1074271"/>
                    <a:pt x="332984" y="1052946"/>
                  </a:cubicBezTo>
                  <a:cubicBezTo>
                    <a:pt x="347222" y="810898"/>
                    <a:pt x="349147" y="863600"/>
                    <a:pt x="346838" y="803564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Magnolia Lake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2673</TotalTime>
  <Words>189</Words>
  <Application>Microsoft Office PowerPoint</Application>
  <PresentationFormat>Presentazione su schermo (4:3)</PresentationFormat>
  <Paragraphs>55</Paragraphs>
  <Slides>8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Metro</vt:lpstr>
      <vt:lpstr>Baldwin Museum</vt:lpstr>
      <vt:lpstr>titolo</vt:lpstr>
      <vt:lpstr>Space and Astronomy</vt:lpstr>
      <vt:lpstr>The Mechanical World</vt:lpstr>
      <vt:lpstr>Oceans and Seas</vt:lpstr>
      <vt:lpstr>Why Math Is Necessary</vt:lpstr>
      <vt:lpstr>Science and the Arts</vt:lpstr>
      <vt:lpstr>Where to Find Us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Baldwin Museum</dc:title>
  <dc:creator>Tim Huddleston</dc:creator>
  <cp:lastModifiedBy>Antonio</cp:lastModifiedBy>
  <cp:revision>34</cp:revision>
  <dcterms:created xsi:type="dcterms:W3CDTF">2006-12-06T20:11:41Z</dcterms:created>
  <dcterms:modified xsi:type="dcterms:W3CDTF">2018-04-30T09:17:49Z</dcterms:modified>
</cp:coreProperties>
</file>