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5600"/>
    <a:srgbClr val="E84B02"/>
    <a:srgbClr val="BA0003"/>
    <a:srgbClr val="62139E"/>
    <a:srgbClr val="219797"/>
    <a:srgbClr val="E3CD74"/>
    <a:srgbClr val="EEB42D"/>
    <a:srgbClr val="EED4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190875"/>
            <a:ext cx="5181600" cy="1849438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5181600" cy="94615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42ADACF1-3FF5-48BD-B579-8E9A916AD8D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B015A-22AE-45CE-8381-3A6B2FB56D1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685800"/>
            <a:ext cx="2095500" cy="5486400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85800"/>
            <a:ext cx="61341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13CA7-9B1B-47BA-AB1A-A24AD848BDE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A7315-7F73-459F-9690-FE5CF659753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3C4B9-3696-422B-9247-776D5CD1611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55F1E-74BE-4194-A5D7-88539A6BAF8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16524-A743-4154-A322-7F1225166D3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E26EC-CAE4-4F8C-B179-FCD0CD86582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7A042-20D8-48A5-9E7E-6B16C6109A8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BC650-4400-46A5-9E6B-7F5A336D42A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F7F95-4611-4D8F-A2E5-2655FABBC1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1104F6F-56F3-421C-BD2A-ABC1DE7415AF}" type="slidenum">
              <a:rPr lang="en-US"/>
              <a:pPr/>
              <a:t>‹N›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Consolidated Messenger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Courier and Delivery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C:\Documents and Settings\Tim Huddleston\Local Settings\Temporary Internet Files\Content.IE5\WDYF01MV\MPj0408878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76400"/>
            <a:ext cx="4114800" cy="411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5562600" cy="4495800"/>
          </a:xfrm>
        </p:spPr>
        <p:txBody>
          <a:bodyPr/>
          <a:lstStyle/>
          <a:p>
            <a:r>
              <a:rPr lang="en-US" sz="3200" dirty="0" smtClean="0"/>
              <a:t>Secure delivery of documents and packages</a:t>
            </a:r>
          </a:p>
          <a:p>
            <a:r>
              <a:rPr lang="en-US" sz="3200" dirty="0" smtClean="0"/>
              <a:t>Immediate and delayed service</a:t>
            </a:r>
          </a:p>
          <a:p>
            <a:r>
              <a:rPr lang="en-US" sz="3200" dirty="0" smtClean="0"/>
              <a:t>24-hour emergency service</a:t>
            </a:r>
          </a:p>
          <a:p>
            <a:r>
              <a:rPr lang="en-US" sz="3200" dirty="0" smtClean="0"/>
              <a:t>Pick-up and drop-off at city airports and bus terminals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Fleet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76400"/>
            <a:ext cx="4495800" cy="4267200"/>
          </a:xfrm>
        </p:spPr>
        <p:txBody>
          <a:bodyPr/>
          <a:lstStyle/>
          <a:p>
            <a:r>
              <a:rPr lang="en-US" dirty="0" smtClean="0"/>
              <a:t>Fuel-efficient hybrid cars</a:t>
            </a:r>
          </a:p>
          <a:p>
            <a:r>
              <a:rPr lang="en-US" dirty="0" smtClean="0"/>
              <a:t>Heavy-duty pickups and cargo vans</a:t>
            </a:r>
          </a:p>
          <a:p>
            <a:r>
              <a:rPr lang="en-US" dirty="0" smtClean="0"/>
              <a:t>Rugged terrain bikes for in-city deliveries</a:t>
            </a:r>
          </a:p>
          <a:p>
            <a:r>
              <a:rPr lang="en-US" dirty="0" smtClean="0"/>
              <a:t>Radio dispatch with cell backup</a:t>
            </a:r>
          </a:p>
          <a:p>
            <a:endParaRPr lang="en-US" dirty="0"/>
          </a:p>
        </p:txBody>
      </p:sp>
      <p:pic>
        <p:nvPicPr>
          <p:cNvPr id="76802" name="Picture 2" descr="C:\Documents and Settings\Tim Huddleston\Local Settings\Temporary Internet Files\Content.IE5\8XENKHIB\MPj04025670000[1].jpg"/>
          <p:cNvPicPr>
            <a:picLocks noChangeAspect="1" noChangeArrowheads="1"/>
          </p:cNvPicPr>
          <p:nvPr/>
        </p:nvPicPr>
        <p:blipFill>
          <a:blip r:embed="rId2" cstate="print"/>
          <a:srcRect l="3528" r="6653"/>
          <a:stretch>
            <a:fillRect/>
          </a:stretch>
        </p:blipFill>
        <p:spPr bwMode="auto">
          <a:xfrm>
            <a:off x="5029200" y="1676400"/>
            <a:ext cx="4114800" cy="4367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Coverage Area</a:t>
            </a:r>
            <a:endParaRPr lang="en-US" dirty="0"/>
          </a:p>
        </p:txBody>
      </p:sp>
      <p:pic>
        <p:nvPicPr>
          <p:cNvPr id="77826" name="Picture 2" descr="C:\Documents and Settings\Tim Huddleston\Local Settings\Temporary Internet Files\Content.IE5\8XENKHIB\MCj0405678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6401"/>
            <a:ext cx="5486400" cy="4419599"/>
          </a:xfrm>
          <a:prstGeom prst="rect">
            <a:avLst/>
          </a:prstGeom>
          <a:noFill/>
        </p:spPr>
      </p:pic>
      <p:sp>
        <p:nvSpPr>
          <p:cNvPr id="5" name="5-Point Star 4"/>
          <p:cNvSpPr/>
          <p:nvPr/>
        </p:nvSpPr>
        <p:spPr bwMode="auto">
          <a:xfrm>
            <a:off x="4191000" y="3733800"/>
            <a:ext cx="304800" cy="3048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triped Right Arrow 5"/>
          <p:cNvSpPr/>
          <p:nvPr/>
        </p:nvSpPr>
        <p:spPr bwMode="auto">
          <a:xfrm rot="1841450">
            <a:off x="4514884" y="4154965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Striped Right Arrow 6"/>
          <p:cNvSpPr/>
          <p:nvPr/>
        </p:nvSpPr>
        <p:spPr bwMode="auto">
          <a:xfrm rot="19036999">
            <a:off x="4335604" y="3368077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Striped Right Arrow 9"/>
          <p:cNvSpPr/>
          <p:nvPr/>
        </p:nvSpPr>
        <p:spPr bwMode="auto">
          <a:xfrm rot="13001519">
            <a:off x="3352800" y="3352800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Striped Right Arrow 8"/>
          <p:cNvSpPr/>
          <p:nvPr/>
        </p:nvSpPr>
        <p:spPr bwMode="auto">
          <a:xfrm rot="8221455">
            <a:off x="3496621" y="4207198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7000" y="6211669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Everywhere!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495800"/>
          </a:xfrm>
        </p:spPr>
        <p:txBody>
          <a:bodyPr/>
          <a:lstStyle/>
          <a:p>
            <a:r>
              <a:rPr lang="en-US" dirty="0" smtClean="0"/>
              <a:t>In-city bike courier (downtown only):</a:t>
            </a:r>
            <a:br>
              <a:rPr lang="en-US" dirty="0" smtClean="0"/>
            </a:br>
            <a:r>
              <a:rPr lang="en-US" dirty="0" smtClean="0"/>
              <a:t>$25 per stop</a:t>
            </a:r>
          </a:p>
          <a:p>
            <a:r>
              <a:rPr lang="en-US" dirty="0" smtClean="0"/>
              <a:t>In-city package delivery: $7.50/pound</a:t>
            </a:r>
          </a:p>
          <a:p>
            <a:r>
              <a:rPr lang="en-US" dirty="0" smtClean="0"/>
              <a:t>Cross-town delivery: based on zip code</a:t>
            </a:r>
          </a:p>
          <a:p>
            <a:r>
              <a:rPr lang="en-US" dirty="0" smtClean="0"/>
              <a:t>Airport pick-up/delivery: $50 call fee + per-pound cargo fee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2672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Consolidated Messenger</a:t>
            </a:r>
          </a:p>
          <a:p>
            <a:pPr>
              <a:buNone/>
            </a:pPr>
            <a:r>
              <a:rPr lang="en-US" dirty="0" smtClean="0"/>
              <a:t>15 Penn Street</a:t>
            </a:r>
          </a:p>
          <a:p>
            <a:pPr>
              <a:buNone/>
            </a:pPr>
            <a:r>
              <a:rPr lang="en-US" dirty="0" smtClean="0"/>
              <a:t>Central City, FL 12345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3962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E-Mail:</a:t>
            </a:r>
          </a:p>
          <a:p>
            <a:pPr>
              <a:buNone/>
            </a:pPr>
            <a:r>
              <a:rPr lang="en-US" sz="1600" dirty="0" smtClean="0"/>
              <a:t> delivery@consolidatedmessenger.com</a:t>
            </a:r>
          </a:p>
          <a:p>
            <a:pPr>
              <a:buNone/>
            </a:pPr>
            <a:r>
              <a:rPr lang="en-US" dirty="0" smtClean="0"/>
              <a:t>On the Web:</a:t>
            </a:r>
          </a:p>
          <a:p>
            <a:pPr>
              <a:buNone/>
            </a:pPr>
            <a:r>
              <a:rPr lang="en-US" sz="1600" dirty="0" smtClean="0"/>
              <a:t> www.consolidatedmessenger.com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yclists design template">
  <a:themeElements>
    <a:clrScheme name="Office Theme 5">
      <a:dk1>
        <a:srgbClr val="5C1F00"/>
      </a:dk1>
      <a:lt1>
        <a:srgbClr val="FF9900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8200"/>
      </a:accent4>
      <a:accent5>
        <a:srgbClr val="E2ADAA"/>
      </a:accent5>
      <a:accent6>
        <a:srgbClr val="AC6D56"/>
      </a:accent6>
      <a:hlink>
        <a:srgbClr val="FAD99E"/>
      </a:hlink>
      <a:folHlink>
        <a:srgbClr val="D3A219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B900"/>
        </a:accent6>
        <a:hlink>
          <a:srgbClr val="3333CC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9933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8A2D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9900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8200"/>
        </a:accent4>
        <a:accent5>
          <a:srgbClr val="E2ADAA"/>
        </a:accent5>
        <a:accent6>
          <a:srgbClr val="AC6D56"/>
        </a:accent6>
        <a:hlink>
          <a:srgbClr val="FAD99E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36699"/>
        </a:dk1>
        <a:lt1>
          <a:srgbClr val="CC9900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D07C28"/>
        </a:accent2>
        <a:accent3>
          <a:srgbClr val="AAAAAA"/>
        </a:accent3>
        <a:accent4>
          <a:srgbClr val="AE8200"/>
        </a:accent4>
        <a:accent5>
          <a:srgbClr val="AAADCA"/>
        </a:accent5>
        <a:accent6>
          <a:srgbClr val="BC702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80808"/>
        </a:dk1>
        <a:lt1>
          <a:srgbClr val="336699"/>
        </a:lt1>
        <a:dk2>
          <a:srgbClr val="CCFFFF"/>
        </a:dk2>
        <a:lt2>
          <a:srgbClr val="003366"/>
        </a:lt2>
        <a:accent1>
          <a:srgbClr val="0099CC"/>
        </a:accent1>
        <a:accent2>
          <a:srgbClr val="00B000"/>
        </a:accent2>
        <a:accent3>
          <a:srgbClr val="ADB8CA"/>
        </a:accent3>
        <a:accent4>
          <a:srgbClr val="060606"/>
        </a:accent4>
        <a:accent5>
          <a:srgbClr val="AACAE2"/>
        </a:accent5>
        <a:accent6>
          <a:srgbClr val="009F00"/>
        </a:accent6>
        <a:hlink>
          <a:srgbClr val="F8E078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3300"/>
        </a:dk1>
        <a:lt1>
          <a:srgbClr val="BDAB99"/>
        </a:lt1>
        <a:dk2>
          <a:srgbClr val="D1D1CB"/>
        </a:dk2>
        <a:lt2>
          <a:srgbClr val="777777"/>
        </a:lt2>
        <a:accent1>
          <a:srgbClr val="B29D60"/>
        </a:accent1>
        <a:accent2>
          <a:srgbClr val="809EA8"/>
        </a:accent2>
        <a:accent3>
          <a:srgbClr val="DBD2CA"/>
        </a:accent3>
        <a:accent4>
          <a:srgbClr val="002A00"/>
        </a:accent4>
        <a:accent5>
          <a:srgbClr val="D5CCB6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5C99E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8E1CC"/>
        </a:accent5>
        <a:accent6>
          <a:srgbClr val="2D2D8A"/>
        </a:accent6>
        <a:hlink>
          <a:srgbClr val="339933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663300"/>
        </a:dk1>
        <a:lt1>
          <a:srgbClr val="523E26"/>
        </a:lt1>
        <a:dk2>
          <a:srgbClr val="DFC08D"/>
        </a:dk2>
        <a:lt2>
          <a:srgbClr val="2D2015"/>
        </a:lt2>
        <a:accent1>
          <a:srgbClr val="AC9F7E"/>
        </a:accent1>
        <a:accent2>
          <a:srgbClr val="8F5F2F"/>
        </a:accent2>
        <a:accent3>
          <a:srgbClr val="B3AFAC"/>
        </a:accent3>
        <a:accent4>
          <a:srgbClr val="562A00"/>
        </a:accent4>
        <a:accent5>
          <a:srgbClr val="D2CDC0"/>
        </a:accent5>
        <a:accent6>
          <a:srgbClr val="81552A"/>
        </a:accent6>
        <a:hlink>
          <a:srgbClr val="CCB400"/>
        </a:hlink>
        <a:folHlink>
          <a:srgbClr val="D2D9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800000"/>
        </a:dk1>
        <a:lt1>
          <a:srgbClr val="FFCC00"/>
        </a:lt1>
        <a:dk2>
          <a:srgbClr val="FFFF99"/>
        </a:dk2>
        <a:lt2>
          <a:srgbClr val="005A58"/>
        </a:lt2>
        <a:accent1>
          <a:srgbClr val="CC9900"/>
        </a:accent1>
        <a:accent2>
          <a:srgbClr val="A7BA48"/>
        </a:accent2>
        <a:accent3>
          <a:srgbClr val="FFE2AA"/>
        </a:accent3>
        <a:accent4>
          <a:srgbClr val="6C0000"/>
        </a:accent4>
        <a:accent5>
          <a:srgbClr val="E2CAAA"/>
        </a:accent5>
        <a:accent6>
          <a:srgbClr val="97A840"/>
        </a:accent6>
        <a:hlink>
          <a:srgbClr val="FFCC66"/>
        </a:hlink>
        <a:folHlink>
          <a:srgbClr val="0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Cyclists design template</Template>
  <TotalTime>131</TotalTime>
  <Words>87</Words>
  <Application>Microsoft Office PowerPoint</Application>
  <PresentationFormat>Presentazione su schermo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Cyclists design template</vt:lpstr>
      <vt:lpstr>Consolidated Messenger</vt:lpstr>
      <vt:lpstr>Our Services</vt:lpstr>
      <vt:lpstr>Our Fleet</vt:lpstr>
      <vt:lpstr>Our Coverage Area</vt:lpstr>
      <vt:lpstr>Our Rates</vt:lpstr>
      <vt:lpstr>Our Numbers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Tim Huddleston</dc:creator>
  <cp:keywords/>
  <dc:description/>
  <cp:lastModifiedBy>Antonio</cp:lastModifiedBy>
  <cp:revision>21</cp:revision>
  <cp:lastPrinted>1601-01-01T00:00:00Z</cp:lastPrinted>
  <dcterms:created xsi:type="dcterms:W3CDTF">2006-09-27T21:39:48Z</dcterms:created>
  <dcterms:modified xsi:type="dcterms:W3CDTF">2018-04-30T09:17:56Z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TC010721311033</vt:lpwstr>
  </property>
</Properties>
</file>