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45855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048000"/>
            <a:ext cx="6019800" cy="762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60800"/>
            <a:ext cx="5486400" cy="6350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96055E-8227-42CB-B45F-AC6CEA4117D5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DA627-779B-4D72-B4CD-8A29B5C2BF2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3E02B-D536-44C8-A52E-3286C210550B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E7CC6-6164-4936-B821-C0965BCA4F2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FA268-258D-4147-AF41-E9A38CBAF3F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8CBDA-222E-4F16-B632-4ED7A97135C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A5764-50BB-4204-9633-AD4D38015D49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1F740-70B3-492F-B49E-251E7BB3E0F2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E7EDB-02D8-4230-9150-2478F6B67267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56E59-25CC-4C9C-9E0A-E5167494359F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DF307-A8EA-482C-BEB8-6ED432DDF0E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0BD055AC-AD14-4235-BF9A-F58FA89DC890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Tailspin Toys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Additions to Our Product Line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“Read-to-Me Gang”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Selection of six dolls (sold individually)</a:t>
            </a:r>
          </a:p>
          <a:p>
            <a:r>
              <a:rPr lang="en-US" dirty="0" smtClean="0"/>
              <a:t>Each doll has its own story book</a:t>
            </a:r>
          </a:p>
          <a:p>
            <a:r>
              <a:rPr lang="en-US" dirty="0" smtClean="0"/>
              <a:t>Features ideas to help kids create their own story books</a:t>
            </a:r>
          </a:p>
          <a:p>
            <a:r>
              <a:rPr lang="en-US" dirty="0" smtClean="0"/>
              <a:t>Male and female </a:t>
            </a:r>
          </a:p>
          <a:p>
            <a:r>
              <a:rPr lang="en-US" dirty="0" smtClean="0"/>
              <a:t>List price: $14.99</a:t>
            </a:r>
            <a:endParaRPr lang="en-US" dirty="0"/>
          </a:p>
        </p:txBody>
      </p:sp>
      <p:pic>
        <p:nvPicPr>
          <p:cNvPr id="16387" name="Picture 3" descr="C:\Documents and Settings\Tim Huddleston\Local Settings\Temporary Internet Files\Content.IE5\WDYF01MV\MPj0400929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b="13156"/>
          <a:stretch>
            <a:fillRect/>
          </a:stretch>
        </p:blipFill>
        <p:spPr bwMode="auto">
          <a:xfrm>
            <a:off x="838200" y="1600200"/>
            <a:ext cx="3505200" cy="4564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“Rory the Safety Bear”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Plush, stuffed bear</a:t>
            </a:r>
          </a:p>
          <a:p>
            <a:r>
              <a:rPr lang="en-US" dirty="0" smtClean="0"/>
              <a:t>Suitable for toddlers</a:t>
            </a:r>
          </a:p>
          <a:p>
            <a:r>
              <a:rPr lang="en-US" dirty="0" smtClean="0"/>
              <a:t>Comes with his own car seat</a:t>
            </a:r>
          </a:p>
          <a:p>
            <a:r>
              <a:rPr lang="en-US" dirty="0" smtClean="0"/>
              <a:t>Says eight different safety tips</a:t>
            </a:r>
          </a:p>
          <a:p>
            <a:r>
              <a:rPr lang="en-US" dirty="0" smtClean="0"/>
              <a:t>Non-toxic, flame-resistant</a:t>
            </a:r>
          </a:p>
          <a:p>
            <a:endParaRPr lang="en-US" dirty="0"/>
          </a:p>
        </p:txBody>
      </p:sp>
      <p:pic>
        <p:nvPicPr>
          <p:cNvPr id="17410" name="Picture 2" descr="C:\Documents and Settings\Tim Huddleston\Local Settings\Temporary Internet Files\Content.IE5\8XENKHIB\MPj0321084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76400"/>
            <a:ext cx="3276600" cy="45920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“Dizzy </a:t>
            </a:r>
            <a:r>
              <a:rPr lang="en-US" dirty="0" err="1" smtClean="0"/>
              <a:t>Lizzy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world’s fastest top: 800 RPM!</a:t>
            </a:r>
          </a:p>
          <a:p>
            <a:r>
              <a:rPr lang="en-US" dirty="0" smtClean="0"/>
              <a:t>Randomly plays six different songs</a:t>
            </a:r>
          </a:p>
          <a:p>
            <a:r>
              <a:rPr lang="en-US" dirty="0" smtClean="0"/>
              <a:t>Suction-cup stand for “play anywhere” action</a:t>
            </a:r>
            <a:endParaRPr lang="en-US" dirty="0"/>
          </a:p>
        </p:txBody>
      </p:sp>
      <p:pic>
        <p:nvPicPr>
          <p:cNvPr id="18434" name="Picture 2" descr="C:\Documents and Settings\Tim Huddleston\Local Settings\Temporary Internet Files\Content.IE5\WDYF01MV\MPj0403738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00200"/>
            <a:ext cx="3594811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vex concave design template">
  <a:themeElements>
    <a:clrScheme name="Office Theme 13">
      <a:dk1>
        <a:srgbClr val="FFFFFF"/>
      </a:dk1>
      <a:lt1>
        <a:srgbClr val="FFFFFF"/>
      </a:lt1>
      <a:dk2>
        <a:srgbClr val="2D875A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FFFFFF"/>
        </a:dk1>
        <a:lt1>
          <a:srgbClr val="FFFFFF"/>
        </a:lt1>
        <a:dk2>
          <a:srgbClr val="2D875A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Convex concave design template</Template>
  <TotalTime>28</TotalTime>
  <Words>98</Words>
  <Application>Microsoft Office PowerPoint</Application>
  <PresentationFormat>Presentazione su schermo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Convex concave design template</vt:lpstr>
      <vt:lpstr>Tailspin Toys</vt:lpstr>
      <vt:lpstr>The “Read-to-Me Gang”</vt:lpstr>
      <vt:lpstr>“Rory the Safety Bear”</vt:lpstr>
      <vt:lpstr>“Dizzy Lizzy”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Tailspin Toys</dc:title>
  <dc:subject/>
  <dc:creator>Tim Huddleston</dc:creator>
  <cp:keywords/>
  <dc:description/>
  <cp:lastModifiedBy>Antonio</cp:lastModifiedBy>
  <cp:revision>6</cp:revision>
  <cp:lastPrinted>1601-01-01T00:00:00Z</cp:lastPrinted>
  <dcterms:created xsi:type="dcterms:W3CDTF">2006-09-28T01:50:27Z</dcterms:created>
  <dcterms:modified xsi:type="dcterms:W3CDTF">2018-04-30T09:18:03Z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TC010900261033</vt:lpwstr>
  </property>
</Properties>
</file>