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notesSlides/notesSlide17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49" r:id="rId2"/>
  </p:sldMasterIdLst>
  <p:notesMasterIdLst>
    <p:notesMasterId r:id="rId25"/>
  </p:notesMasterIdLst>
  <p:handoutMasterIdLst>
    <p:handoutMasterId r:id="rId26"/>
  </p:handout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</p:sldIdLst>
  <p:sldSz cx="9144000" cy="6858000" type="screen4x3"/>
  <p:notesSz cx="7008813" cy="9197975"/>
  <p:defaultTextStyle>
    <a:defPPr>
      <a:defRPr lang="en-GB"/>
    </a:defPPr>
    <a:lvl1pPr algn="l" defTabSz="457200" rtl="0" eaLnBrk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+mn-ea"/>
        <a:cs typeface="Arial" charset="0"/>
      </a:defRPr>
    </a:lvl1pPr>
    <a:lvl2pPr marL="457200" algn="l" defTabSz="457200" rtl="0" eaLnBrk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+mn-ea"/>
        <a:cs typeface="Arial" charset="0"/>
      </a:defRPr>
    </a:lvl2pPr>
    <a:lvl3pPr marL="914400" algn="l" defTabSz="457200" rtl="0" eaLnBrk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+mn-ea"/>
        <a:cs typeface="Arial" charset="0"/>
      </a:defRPr>
    </a:lvl3pPr>
    <a:lvl4pPr marL="1371600" algn="l" defTabSz="457200" rtl="0" eaLnBrk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+mn-ea"/>
        <a:cs typeface="Arial" charset="0"/>
      </a:defRPr>
    </a:lvl4pPr>
    <a:lvl5pPr marL="1828800" algn="l" defTabSz="457200" rtl="0" eaLnBrk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+mn-ea"/>
        <a:cs typeface="Arial" charset="0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+mn-ea"/>
        <a:cs typeface="Arial" charset="0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+mn-ea"/>
        <a:cs typeface="Arial" charset="0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+mn-ea"/>
        <a:cs typeface="Arial" charset="0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516" y="127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6888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000000"/>
                </a:solidFill>
              </a:defRPr>
            </a:lvl1pPr>
          </a:lstStyle>
          <a:p>
            <a:endParaRPr lang="it-IT"/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0338" y="0"/>
            <a:ext cx="3036887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000000"/>
                </a:solidFill>
              </a:defRPr>
            </a:lvl1pPr>
          </a:lstStyle>
          <a:p>
            <a:endParaRPr lang="it-IT"/>
          </a:p>
        </p:txBody>
      </p:sp>
      <p:sp>
        <p:nvSpPr>
          <p:cNvPr id="491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36013"/>
            <a:ext cx="3036888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000000"/>
                </a:solidFill>
              </a:defRPr>
            </a:lvl1pPr>
          </a:lstStyle>
          <a:p>
            <a:endParaRPr lang="it-IT"/>
          </a:p>
        </p:txBody>
      </p:sp>
      <p:sp>
        <p:nvSpPr>
          <p:cNvPr id="491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0338" y="8736013"/>
            <a:ext cx="3036887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000000"/>
                </a:solidFill>
              </a:defRPr>
            </a:lvl1pPr>
          </a:lstStyle>
          <a:p>
            <a:fld id="{D7777F56-2D92-46B2-8E93-669FBCBA1325}" type="slidenum">
              <a:rPr lang="it-IT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AutoShape 1"/>
          <p:cNvSpPr>
            <a:spLocks noChangeArrowheads="1"/>
          </p:cNvSpPr>
          <p:nvPr/>
        </p:nvSpPr>
        <p:spPr bwMode="auto">
          <a:xfrm>
            <a:off x="0" y="0"/>
            <a:ext cx="7008813" cy="919797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0" y="0"/>
            <a:ext cx="3046413" cy="4556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Bef>
                <a:spcPts val="75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Times New Roman" pitchFamily="16" charset="0"/>
              </a:defRPr>
            </a:lvl1pPr>
          </a:lstStyle>
          <a:p>
            <a:endParaRPr lang="en-GB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3962400" y="0"/>
            <a:ext cx="3046413" cy="4556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ts val="75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Times New Roman" pitchFamily="16" charset="0"/>
              </a:defRPr>
            </a:lvl1pPr>
          </a:lstStyle>
          <a:p>
            <a:endParaRPr lang="en-GB"/>
          </a:p>
        </p:txBody>
      </p:sp>
      <p:sp>
        <p:nvSpPr>
          <p:cNvPr id="3076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219200" y="685800"/>
            <a:ext cx="4570413" cy="3427413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077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14400" y="4343400"/>
            <a:ext cx="5180013" cy="419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endParaRPr lang="it-IT" smtClean="0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0" y="8763000"/>
            <a:ext cx="3046413" cy="4556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Bef>
                <a:spcPts val="75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Times New Roman" pitchFamily="16" charset="0"/>
              </a:defRPr>
            </a:lvl1pPr>
          </a:lstStyle>
          <a:p>
            <a:endParaRPr lang="en-GB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962400" y="8763000"/>
            <a:ext cx="3046413" cy="4556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ts val="75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Times New Roman" pitchFamily="16" charset="0"/>
              </a:defRPr>
            </a:lvl1pPr>
          </a:lstStyle>
          <a:p>
            <a:fld id="{4A974EC0-0415-4E45-95B7-169EE0B937D2}" type="slidenum">
              <a:rPr lang="en-GB"/>
              <a:pPr/>
              <a:t>‹N›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50B2835A-CA0F-4E7D-9378-7E9C384A41F3}" type="slidenum">
              <a:rPr lang="en-GB"/>
              <a:pPr/>
              <a:t>1</a:t>
            </a:fld>
            <a:endParaRPr lang="en-GB"/>
          </a:p>
        </p:txBody>
      </p:sp>
      <p:sp>
        <p:nvSpPr>
          <p:cNvPr id="2662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2192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181600" cy="419258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FED81B9D-7A3C-49B0-BB18-B8124100C241}" type="slidenum">
              <a:rPr lang="en-GB"/>
              <a:pPr/>
              <a:t>10</a:t>
            </a:fld>
            <a:endParaRPr lang="en-GB"/>
          </a:p>
        </p:txBody>
      </p:sp>
      <p:sp>
        <p:nvSpPr>
          <p:cNvPr id="3584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2192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181600" cy="419258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C82FF4AD-D141-4098-AC08-2CAA0F466807}" type="slidenum">
              <a:rPr lang="en-GB"/>
              <a:pPr/>
              <a:t>11</a:t>
            </a:fld>
            <a:endParaRPr lang="en-GB"/>
          </a:p>
        </p:txBody>
      </p:sp>
      <p:sp>
        <p:nvSpPr>
          <p:cNvPr id="3686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2192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86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181600" cy="419258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DB624C50-2129-4AB8-953B-C0ADCCFA1906}" type="slidenum">
              <a:rPr lang="en-GB"/>
              <a:pPr/>
              <a:t>12</a:t>
            </a:fld>
            <a:endParaRPr lang="en-GB"/>
          </a:p>
        </p:txBody>
      </p:sp>
      <p:sp>
        <p:nvSpPr>
          <p:cNvPr id="3788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2192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181600" cy="419258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638E41E5-67C3-4DD6-B0E9-9B8BF3A4CA17}" type="slidenum">
              <a:rPr lang="en-GB"/>
              <a:pPr/>
              <a:t>13</a:t>
            </a:fld>
            <a:endParaRPr lang="en-GB"/>
          </a:p>
        </p:txBody>
      </p:sp>
      <p:sp>
        <p:nvSpPr>
          <p:cNvPr id="3891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2192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181600" cy="419258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C69929A0-EA93-41AB-9A3F-37B2EC8A1628}" type="slidenum">
              <a:rPr lang="en-GB"/>
              <a:pPr/>
              <a:t>14</a:t>
            </a:fld>
            <a:endParaRPr lang="en-GB"/>
          </a:p>
        </p:txBody>
      </p:sp>
      <p:sp>
        <p:nvSpPr>
          <p:cNvPr id="399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2192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181600" cy="419258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0989C29B-5BB5-40FE-8FE5-DC68BF5DBEC2}" type="slidenum">
              <a:rPr lang="en-GB"/>
              <a:pPr/>
              <a:t>15</a:t>
            </a:fld>
            <a:endParaRPr lang="en-GB"/>
          </a:p>
        </p:txBody>
      </p:sp>
      <p:sp>
        <p:nvSpPr>
          <p:cNvPr id="4096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2192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6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181600" cy="419258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2E6B3DDD-AFF4-4E72-8D36-468DE45799F3}" type="slidenum">
              <a:rPr lang="en-GB"/>
              <a:pPr/>
              <a:t>16</a:t>
            </a:fld>
            <a:endParaRPr lang="en-GB"/>
          </a:p>
        </p:txBody>
      </p:sp>
      <p:sp>
        <p:nvSpPr>
          <p:cNvPr id="4198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2192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181600" cy="419258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D834EA4B-5881-46BE-8360-21C6FFB05A8B}" type="slidenum">
              <a:rPr lang="en-GB"/>
              <a:pPr/>
              <a:t>17</a:t>
            </a:fld>
            <a:endParaRPr lang="en-GB"/>
          </a:p>
        </p:txBody>
      </p:sp>
      <p:sp>
        <p:nvSpPr>
          <p:cNvPr id="4300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2192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301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181600" cy="419258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3FF3955E-6855-4AA1-BD03-6DD0B4740D10}" type="slidenum">
              <a:rPr lang="en-GB"/>
              <a:pPr/>
              <a:t>18</a:t>
            </a:fld>
            <a:endParaRPr lang="en-GB"/>
          </a:p>
        </p:txBody>
      </p:sp>
      <p:sp>
        <p:nvSpPr>
          <p:cNvPr id="440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2192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181600" cy="419258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5393C11B-39FC-4813-889F-D0C8F6DC7DA7}" type="slidenum">
              <a:rPr lang="en-GB"/>
              <a:pPr/>
              <a:t>19</a:t>
            </a:fld>
            <a:endParaRPr lang="en-GB"/>
          </a:p>
        </p:txBody>
      </p:sp>
      <p:sp>
        <p:nvSpPr>
          <p:cNvPr id="450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2192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50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181600" cy="419258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E45492F6-104F-4BA9-B741-8B3BFDBBB730}" type="slidenum">
              <a:rPr lang="en-GB"/>
              <a:pPr/>
              <a:t>2</a:t>
            </a:fld>
            <a:endParaRPr lang="en-GB"/>
          </a:p>
        </p:txBody>
      </p:sp>
      <p:sp>
        <p:nvSpPr>
          <p:cNvPr id="2764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2192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181600" cy="419258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it-IT" dirty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CFF4ABC2-BF2E-46F6-BB68-A7B75D822DB7}" type="slidenum">
              <a:rPr lang="en-GB"/>
              <a:pPr/>
              <a:t>20</a:t>
            </a:fld>
            <a:endParaRPr lang="en-GB"/>
          </a:p>
        </p:txBody>
      </p:sp>
      <p:sp>
        <p:nvSpPr>
          <p:cNvPr id="460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2192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181600" cy="419258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C4DA271C-76E6-4AED-9653-D93E09E15DA1}" type="slidenum">
              <a:rPr lang="en-GB"/>
              <a:pPr/>
              <a:t>21</a:t>
            </a:fld>
            <a:endParaRPr lang="en-GB"/>
          </a:p>
        </p:txBody>
      </p:sp>
      <p:sp>
        <p:nvSpPr>
          <p:cNvPr id="4710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2192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710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181600" cy="419258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C923731B-8792-4EFB-82E6-2F771C01B7B4}" type="slidenum">
              <a:rPr lang="en-GB"/>
              <a:pPr/>
              <a:t>22</a:t>
            </a:fld>
            <a:endParaRPr lang="en-GB"/>
          </a:p>
        </p:txBody>
      </p:sp>
      <p:sp>
        <p:nvSpPr>
          <p:cNvPr id="4812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2192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181600" cy="419258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0943E39C-23C7-49A1-879C-0BCA758B5A9C}" type="slidenum">
              <a:rPr lang="en-GB"/>
              <a:pPr/>
              <a:t>3</a:t>
            </a:fld>
            <a:endParaRPr lang="en-GB"/>
          </a:p>
        </p:txBody>
      </p:sp>
      <p:sp>
        <p:nvSpPr>
          <p:cNvPr id="2867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2192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181600" cy="419258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3D090C26-2EE5-4249-AE06-CDBD888F93C1}" type="slidenum">
              <a:rPr lang="en-GB"/>
              <a:pPr/>
              <a:t>4</a:t>
            </a:fld>
            <a:endParaRPr lang="en-GB"/>
          </a:p>
        </p:txBody>
      </p:sp>
      <p:sp>
        <p:nvSpPr>
          <p:cNvPr id="2969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2192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181600" cy="419258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4460C206-2265-483B-8A46-AE97F8B9CE6F}" type="slidenum">
              <a:rPr lang="en-GB"/>
              <a:pPr/>
              <a:t>5</a:t>
            </a:fld>
            <a:endParaRPr lang="en-GB"/>
          </a:p>
        </p:txBody>
      </p:sp>
      <p:sp>
        <p:nvSpPr>
          <p:cNvPr id="3072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2192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181600" cy="419258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05D4FC2D-E040-46A5-ACC6-4CC8BC092DE6}" type="slidenum">
              <a:rPr lang="en-GB"/>
              <a:pPr/>
              <a:t>6</a:t>
            </a:fld>
            <a:endParaRPr lang="en-GB"/>
          </a:p>
        </p:txBody>
      </p:sp>
      <p:sp>
        <p:nvSpPr>
          <p:cNvPr id="3174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2192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181600" cy="419258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D4F2052A-2A83-4B91-8287-8878D3042CD2}" type="slidenum">
              <a:rPr lang="en-GB"/>
              <a:pPr/>
              <a:t>7</a:t>
            </a:fld>
            <a:endParaRPr lang="en-GB"/>
          </a:p>
        </p:txBody>
      </p:sp>
      <p:sp>
        <p:nvSpPr>
          <p:cNvPr id="3276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2192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181600" cy="419258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C527F452-07E7-4AF5-B3F6-E97A434BE3DE}" type="slidenum">
              <a:rPr lang="en-GB"/>
              <a:pPr/>
              <a:t>8</a:t>
            </a:fld>
            <a:endParaRPr lang="en-GB"/>
          </a:p>
        </p:txBody>
      </p:sp>
      <p:sp>
        <p:nvSpPr>
          <p:cNvPr id="3379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2192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181600" cy="419258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89E6F58B-7C11-413D-9D4B-9A0C5D18CA96}" type="slidenum">
              <a:rPr lang="en-GB"/>
              <a:pPr/>
              <a:t>9</a:t>
            </a:fld>
            <a:endParaRPr lang="en-GB"/>
          </a:p>
        </p:txBody>
      </p:sp>
      <p:sp>
        <p:nvSpPr>
          <p:cNvPr id="3481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2192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181600" cy="419258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8784661F-D5CB-4407-A92C-5FDC7D8045B4}" type="slidenum">
              <a:rPr lang="en-GB"/>
              <a:pPr/>
              <a:t>‹N›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DE7F1308-8BB1-49FE-B391-0043B8EC15EF}" type="slidenum">
              <a:rPr lang="en-GB"/>
              <a:pPr/>
              <a:t>‹N›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515100" y="152400"/>
            <a:ext cx="1941513" cy="6248400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685800" y="152400"/>
            <a:ext cx="5676900" cy="6248400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6015D5B3-6A78-4713-8995-92276E7B47E7}" type="slidenum">
              <a:rPr lang="en-GB"/>
              <a:pPr/>
              <a:t>‹N›</a:t>
            </a:fld>
            <a:endParaRPr lang="en-GB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46B9FC7C-2A8E-4887-8D4B-D9F3B2DCF92B}" type="slidenum">
              <a:rPr lang="en-GB"/>
              <a:pPr/>
              <a:t>‹N›</a:t>
            </a:fld>
            <a:endParaRPr lang="en-GB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1B35A2F8-412A-4E73-9E15-913F5D1285CA}" type="slidenum">
              <a:rPr lang="en-GB"/>
              <a:pPr/>
              <a:t>‹N›</a:t>
            </a:fld>
            <a:endParaRPr lang="en-GB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831FF933-F1FD-49AC-8FB7-D38B9AEC9633}" type="slidenum">
              <a:rPr lang="en-GB"/>
              <a:pPr/>
              <a:t>‹N›</a:t>
            </a:fld>
            <a:endParaRPr lang="en-GB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4963"/>
            <a:ext cx="4037013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6613" y="1604963"/>
            <a:ext cx="4038600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DA825C7B-51A8-4E91-87BB-D3075E649705}" type="slidenum">
              <a:rPr lang="en-GB"/>
              <a:pPr/>
              <a:t>‹N›</a:t>
            </a:fld>
            <a:endParaRPr lang="en-GB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B266F4A6-6D0C-4124-A5D4-33FFCD183ACF}" type="slidenum">
              <a:rPr lang="en-GB"/>
              <a:pPr/>
              <a:t>‹N›</a:t>
            </a:fld>
            <a:endParaRPr lang="en-GB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numero diapositiva 2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F3250157-E868-4152-BCB9-75544C4CB1D7}" type="slidenum">
              <a:rPr lang="en-GB"/>
              <a:pPr/>
              <a:t>‹N›</a:t>
            </a:fld>
            <a:endParaRPr lang="en-GB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1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0E119982-75AF-447D-B291-A8BCB1B42E4A}" type="slidenum">
              <a:rPr lang="en-GB"/>
              <a:pPr/>
              <a:t>‹N›</a:t>
            </a:fld>
            <a:endParaRPr lang="en-GB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4CDCCCA2-F9A6-4F26-8E39-B1A8476431AB}" type="slidenum">
              <a:rPr lang="en-GB"/>
              <a:pPr/>
              <a:t>‹N›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14E78B86-3292-4A1A-8631-ABCDBB1ED846}" type="slidenum">
              <a:rPr lang="en-GB"/>
              <a:pPr/>
              <a:t>‹N›</a:t>
            </a:fld>
            <a:endParaRPr lang="en-GB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9FCC7331-615C-4B44-94B9-249C289A9809}" type="slidenum">
              <a:rPr lang="en-GB"/>
              <a:pPr/>
              <a:t>‹N›</a:t>
            </a:fld>
            <a:endParaRPr lang="en-GB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7C400355-8B1C-493D-A5A3-C65E2EB6A8FD}" type="slidenum">
              <a:rPr lang="en-GB"/>
              <a:pPr/>
              <a:t>‹N›</a:t>
            </a:fld>
            <a:endParaRPr lang="en-GB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3050"/>
            <a:ext cx="2055813" cy="585628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3050"/>
            <a:ext cx="6019800" cy="5856288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031F72D2-2CE0-401A-8F61-1289D380453B}" type="slidenum">
              <a:rPr lang="en-GB"/>
              <a:pPr/>
              <a:t>‹N›</a:t>
            </a:fld>
            <a:endParaRPr lang="en-GB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ayout personalizza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8013" cy="1143000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numero diapositiva 2"/>
          <p:cNvSpPr>
            <a:spLocks noGrp="1"/>
          </p:cNvSpPr>
          <p:nvPr>
            <p:ph type="sldNum" idx="10"/>
          </p:nvPr>
        </p:nvSpPr>
        <p:spPr>
          <a:xfrm>
            <a:off x="7239000" y="0"/>
            <a:ext cx="1903413" cy="455613"/>
          </a:xfrm>
        </p:spPr>
        <p:txBody>
          <a:bodyPr/>
          <a:lstStyle>
            <a:lvl1pPr>
              <a:defRPr/>
            </a:lvl1pPr>
          </a:lstStyle>
          <a:p>
            <a:fld id="{A242BF60-220B-45F1-A442-0CFA06447012}" type="slidenum">
              <a:rPr lang="en-GB"/>
              <a:pPr/>
              <a:t>‹N›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E92EB68C-4D76-49CC-8517-CF72261A3817}" type="slidenum">
              <a:rPr lang="en-GB"/>
              <a:pPr/>
              <a:t>‹N›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685800" y="1066800"/>
            <a:ext cx="3808413" cy="5334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6613" y="1066800"/>
            <a:ext cx="3810000" cy="5334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9F58E804-22B9-4BDE-ACC3-F04BB80142EE}" type="slidenum">
              <a:rPr lang="en-GB"/>
              <a:pPr/>
              <a:t>‹N›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F48E9BF8-7610-4413-86AA-5F57BFE7ACC5}" type="slidenum">
              <a:rPr lang="en-GB"/>
              <a:pPr/>
              <a:t>‹N›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numero diapositiva 2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079D6748-5196-4E7F-8BF6-358F70CC8D79}" type="slidenum">
              <a:rPr lang="en-GB"/>
              <a:pPr/>
              <a:t>‹N›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1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53203FB8-0EF5-480B-A717-F9DA7CA01D85}" type="slidenum">
              <a:rPr lang="en-GB"/>
              <a:pPr/>
              <a:t>‹N›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D4DC78F5-FB35-440C-A875-78B04C01A6CA}" type="slidenum">
              <a:rPr lang="en-GB"/>
              <a:pPr/>
              <a:t>‹N›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1EE6ECE0-D5EB-4CF0-88C6-13B8BDBE0F17}" type="slidenum">
              <a:rPr lang="en-GB"/>
              <a:pPr/>
              <a:t>‹N›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152400"/>
            <a:ext cx="7770813" cy="838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066800"/>
            <a:ext cx="7770813" cy="5334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sldNum"/>
          </p:nvPr>
        </p:nvSpPr>
        <p:spPr bwMode="auto">
          <a:xfrm>
            <a:off x="7239000" y="0"/>
            <a:ext cx="1903413" cy="4556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rgbClr val="000000"/>
                </a:solidFill>
              </a:defRPr>
            </a:lvl1pPr>
          </a:lstStyle>
          <a:p>
            <a:fld id="{11BC35DB-B029-41EF-80B8-62A231F47B14}" type="slidenum">
              <a:rPr lang="en-GB"/>
              <a:pPr/>
              <a:t>‹N›</a:t>
            </a:fld>
            <a:endParaRPr lang="en-GB"/>
          </a:p>
        </p:txBody>
      </p:sp>
      <p:sp>
        <p:nvSpPr>
          <p:cNvPr id="1028" name="Text Box 4"/>
          <p:cNvSpPr txBox="1">
            <a:spLocks noChangeArrowheads="1"/>
          </p:cNvSpPr>
          <p:nvPr/>
        </p:nvSpPr>
        <p:spPr bwMode="auto">
          <a:xfrm>
            <a:off x="0" y="6553200"/>
            <a:ext cx="358140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ctr">
              <a:lnSpc>
                <a:spcPct val="100000"/>
              </a:lnSpc>
              <a:spcBef>
                <a:spcPts val="750"/>
              </a:spcBef>
              <a:buFont typeface="Symbol" pitchFamily="16" charset="2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>
                <a:solidFill>
                  <a:srgbClr val="000000"/>
                </a:solidFill>
                <a:latin typeface="Symbol" pitchFamily="16" charset="2"/>
                <a:cs typeface="Times New Roman" pitchFamily="16" charset="0"/>
              </a:rPr>
              <a:t></a:t>
            </a:r>
            <a:r>
              <a:rPr lang="en-GB" sz="1200">
                <a:solidFill>
                  <a:srgbClr val="000000"/>
                </a:solidFill>
              </a:rPr>
              <a:t> 2000 Prentice Hall, Inc.  All rights reserved.</a:t>
            </a:r>
          </a:p>
        </p:txBody>
      </p:sp>
      <p:sp>
        <p:nvSpPr>
          <p:cNvPr id="1029" name="AutoShape 5">
            <a:hlinkClick r:id="" action="ppaction://hlinkshowjump?jump=nextslide"/>
          </p:cNvPr>
          <p:cNvSpPr>
            <a:spLocks noChangeArrowheads="1"/>
          </p:cNvSpPr>
          <p:nvPr/>
        </p:nvSpPr>
        <p:spPr bwMode="auto">
          <a:xfrm>
            <a:off x="3886200" y="6553200"/>
            <a:ext cx="304800" cy="228600"/>
          </a:xfrm>
          <a:prstGeom prst="actionButtonForwardNext">
            <a:avLst/>
          </a:prstGeom>
          <a:solidFill>
            <a:srgbClr val="FF000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  <p:sp>
        <p:nvSpPr>
          <p:cNvPr id="1030" name="AutoShape 6">
            <a:hlinkClick r:id="" action="ppaction://hlinkshowjump?jump=previousslide"/>
          </p:cNvPr>
          <p:cNvSpPr>
            <a:spLocks noChangeArrowheads="1"/>
          </p:cNvSpPr>
          <p:nvPr/>
        </p:nvSpPr>
        <p:spPr bwMode="auto">
          <a:xfrm rot="10800000">
            <a:off x="3505200" y="6554788"/>
            <a:ext cx="304800" cy="228600"/>
          </a:xfrm>
          <a:prstGeom prst="actionButtonForwardNext">
            <a:avLst/>
          </a:prstGeom>
          <a:solidFill>
            <a:srgbClr val="FF000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ctr" defTabSz="457200" rtl="0" fontAlgn="base">
        <a:lnSpc>
          <a:spcPct val="93000"/>
        </a:lnSpc>
        <a:spcBef>
          <a:spcPct val="0"/>
        </a:spcBef>
        <a:spcAft>
          <a:spcPct val="0"/>
        </a:spcAft>
        <a:buClr>
          <a:srgbClr val="FF3300"/>
        </a:buClr>
        <a:buSzPct val="100000"/>
        <a:buFont typeface="AvantGarde" pitchFamily="32" charset="0"/>
        <a:defRPr sz="2800" b="1">
          <a:solidFill>
            <a:srgbClr val="FF3300"/>
          </a:solidFill>
          <a:latin typeface="+mj-lt"/>
          <a:ea typeface="+mj-ea"/>
          <a:cs typeface="+mj-cs"/>
        </a:defRPr>
      </a:lvl1pPr>
      <a:lvl2pPr algn="ctr" defTabSz="457200" rtl="0" fontAlgn="base">
        <a:lnSpc>
          <a:spcPct val="93000"/>
        </a:lnSpc>
        <a:spcBef>
          <a:spcPct val="0"/>
        </a:spcBef>
        <a:spcAft>
          <a:spcPct val="0"/>
        </a:spcAft>
        <a:buClr>
          <a:srgbClr val="FF3300"/>
        </a:buClr>
        <a:buSzPct val="100000"/>
        <a:buFont typeface="AvantGarde" pitchFamily="32" charset="0"/>
        <a:defRPr sz="2800" b="1">
          <a:solidFill>
            <a:srgbClr val="FF3300"/>
          </a:solidFill>
          <a:latin typeface="AvantGarde" pitchFamily="32" charset="0"/>
          <a:cs typeface="Arial" charset="0"/>
        </a:defRPr>
      </a:lvl2pPr>
      <a:lvl3pPr algn="ctr" defTabSz="457200" rtl="0" fontAlgn="base">
        <a:lnSpc>
          <a:spcPct val="93000"/>
        </a:lnSpc>
        <a:spcBef>
          <a:spcPct val="0"/>
        </a:spcBef>
        <a:spcAft>
          <a:spcPct val="0"/>
        </a:spcAft>
        <a:buClr>
          <a:srgbClr val="FF3300"/>
        </a:buClr>
        <a:buSzPct val="100000"/>
        <a:buFont typeface="AvantGarde" pitchFamily="32" charset="0"/>
        <a:defRPr sz="2800" b="1">
          <a:solidFill>
            <a:srgbClr val="FF3300"/>
          </a:solidFill>
          <a:latin typeface="AvantGarde" pitchFamily="32" charset="0"/>
          <a:cs typeface="Arial" charset="0"/>
        </a:defRPr>
      </a:lvl3pPr>
      <a:lvl4pPr algn="ctr" defTabSz="457200" rtl="0" fontAlgn="base">
        <a:lnSpc>
          <a:spcPct val="93000"/>
        </a:lnSpc>
        <a:spcBef>
          <a:spcPct val="0"/>
        </a:spcBef>
        <a:spcAft>
          <a:spcPct val="0"/>
        </a:spcAft>
        <a:buClr>
          <a:srgbClr val="FF3300"/>
        </a:buClr>
        <a:buSzPct val="100000"/>
        <a:buFont typeface="AvantGarde" pitchFamily="32" charset="0"/>
        <a:defRPr sz="2800" b="1">
          <a:solidFill>
            <a:srgbClr val="FF3300"/>
          </a:solidFill>
          <a:latin typeface="AvantGarde" pitchFamily="32" charset="0"/>
          <a:cs typeface="Arial" charset="0"/>
        </a:defRPr>
      </a:lvl4pPr>
      <a:lvl5pPr algn="ctr" defTabSz="457200" rtl="0" fontAlgn="base">
        <a:lnSpc>
          <a:spcPct val="93000"/>
        </a:lnSpc>
        <a:spcBef>
          <a:spcPct val="0"/>
        </a:spcBef>
        <a:spcAft>
          <a:spcPct val="0"/>
        </a:spcAft>
        <a:buClr>
          <a:srgbClr val="FF3300"/>
        </a:buClr>
        <a:buSzPct val="100000"/>
        <a:buFont typeface="AvantGarde" pitchFamily="32" charset="0"/>
        <a:defRPr sz="2800" b="1">
          <a:solidFill>
            <a:srgbClr val="FF3300"/>
          </a:solidFill>
          <a:latin typeface="AvantGarde" pitchFamily="32" charset="0"/>
          <a:cs typeface="Arial" charset="0"/>
        </a:defRPr>
      </a:lvl5pPr>
      <a:lvl6pPr marL="457200" algn="ctr" defTabSz="457200" rtl="0" fontAlgn="base">
        <a:lnSpc>
          <a:spcPct val="93000"/>
        </a:lnSpc>
        <a:spcBef>
          <a:spcPct val="0"/>
        </a:spcBef>
        <a:spcAft>
          <a:spcPct val="0"/>
        </a:spcAft>
        <a:buClr>
          <a:srgbClr val="FF3300"/>
        </a:buClr>
        <a:buSzPct val="100000"/>
        <a:buFont typeface="AvantGarde" pitchFamily="32" charset="0"/>
        <a:defRPr sz="2800" b="1">
          <a:solidFill>
            <a:srgbClr val="FF3300"/>
          </a:solidFill>
          <a:latin typeface="AvantGarde" pitchFamily="32" charset="0"/>
          <a:cs typeface="Arial" charset="0"/>
        </a:defRPr>
      </a:lvl6pPr>
      <a:lvl7pPr marL="914400" algn="ctr" defTabSz="457200" rtl="0" fontAlgn="base">
        <a:lnSpc>
          <a:spcPct val="93000"/>
        </a:lnSpc>
        <a:spcBef>
          <a:spcPct val="0"/>
        </a:spcBef>
        <a:spcAft>
          <a:spcPct val="0"/>
        </a:spcAft>
        <a:buClr>
          <a:srgbClr val="FF3300"/>
        </a:buClr>
        <a:buSzPct val="100000"/>
        <a:buFont typeface="AvantGarde" pitchFamily="32" charset="0"/>
        <a:defRPr sz="2800" b="1">
          <a:solidFill>
            <a:srgbClr val="FF3300"/>
          </a:solidFill>
          <a:latin typeface="AvantGarde" pitchFamily="32" charset="0"/>
          <a:cs typeface="Arial" charset="0"/>
        </a:defRPr>
      </a:lvl7pPr>
      <a:lvl8pPr marL="1371600" algn="ctr" defTabSz="457200" rtl="0" fontAlgn="base">
        <a:lnSpc>
          <a:spcPct val="93000"/>
        </a:lnSpc>
        <a:spcBef>
          <a:spcPct val="0"/>
        </a:spcBef>
        <a:spcAft>
          <a:spcPct val="0"/>
        </a:spcAft>
        <a:buClr>
          <a:srgbClr val="FF3300"/>
        </a:buClr>
        <a:buSzPct val="100000"/>
        <a:buFont typeface="AvantGarde" pitchFamily="32" charset="0"/>
        <a:defRPr sz="2800" b="1">
          <a:solidFill>
            <a:srgbClr val="FF3300"/>
          </a:solidFill>
          <a:latin typeface="AvantGarde" pitchFamily="32" charset="0"/>
          <a:cs typeface="Arial" charset="0"/>
        </a:defRPr>
      </a:lvl8pPr>
      <a:lvl9pPr marL="1828800" algn="ctr" defTabSz="457200" rtl="0" fontAlgn="base">
        <a:lnSpc>
          <a:spcPct val="93000"/>
        </a:lnSpc>
        <a:spcBef>
          <a:spcPct val="0"/>
        </a:spcBef>
        <a:spcAft>
          <a:spcPct val="0"/>
        </a:spcAft>
        <a:buClr>
          <a:srgbClr val="FF3300"/>
        </a:buClr>
        <a:buSzPct val="100000"/>
        <a:buFont typeface="AvantGarde" pitchFamily="32" charset="0"/>
        <a:defRPr sz="2800" b="1">
          <a:solidFill>
            <a:srgbClr val="FF3300"/>
          </a:solidFill>
          <a:latin typeface="AvantGarde" pitchFamily="32" charset="0"/>
          <a:cs typeface="Arial" charset="0"/>
        </a:defRPr>
      </a:lvl9pPr>
    </p:titleStyle>
    <p:bodyStyle>
      <a:lvl1pPr marL="341313" indent="-341313" algn="l" defTabSz="457200" rtl="0" fontAlgn="base">
        <a:lnSpc>
          <a:spcPct val="93000"/>
        </a:lnSpc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buChar char="•"/>
        <a:defRPr sz="2800">
          <a:solidFill>
            <a:srgbClr val="000000"/>
          </a:solidFill>
          <a:latin typeface="+mn-lt"/>
          <a:ea typeface="+mn-ea"/>
          <a:cs typeface="+mn-cs"/>
        </a:defRPr>
      </a:lvl1pPr>
      <a:lvl2pPr marL="741363" indent="-284163" algn="l" defTabSz="457200" rtl="0" fontAlgn="base">
        <a:lnSpc>
          <a:spcPct val="93000"/>
        </a:lnSpc>
        <a:spcBef>
          <a:spcPts val="5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buChar char="–"/>
        <a:defRPr sz="2200">
          <a:solidFill>
            <a:srgbClr val="000000"/>
          </a:solidFill>
          <a:latin typeface="+mn-lt"/>
          <a:cs typeface="+mn-cs"/>
        </a:defRPr>
      </a:lvl2pPr>
      <a:lvl3pPr marL="1143000" indent="-228600" algn="l" defTabSz="457200" rtl="0" fontAlgn="base">
        <a:lnSpc>
          <a:spcPct val="93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buChar char="•"/>
        <a:defRPr sz="2000">
          <a:solidFill>
            <a:srgbClr val="000000"/>
          </a:solidFill>
          <a:latin typeface="+mn-lt"/>
          <a:cs typeface="+mn-cs"/>
        </a:defRPr>
      </a:lvl3pPr>
      <a:lvl4pPr marL="1600200" indent="-228600" algn="l" defTabSz="457200" rtl="0" fontAlgn="base">
        <a:lnSpc>
          <a:spcPct val="93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buChar char="–"/>
        <a:defRPr sz="2000">
          <a:solidFill>
            <a:srgbClr val="000000"/>
          </a:solidFill>
          <a:latin typeface="+mn-lt"/>
          <a:cs typeface="+mn-cs"/>
        </a:defRPr>
      </a:lvl4pPr>
      <a:lvl5pPr marL="2057400" indent="-228600" algn="l" defTabSz="457200" rtl="0" fontAlgn="base">
        <a:lnSpc>
          <a:spcPct val="93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buChar char="»"/>
        <a:defRPr sz="2000">
          <a:solidFill>
            <a:srgbClr val="000000"/>
          </a:solidFill>
          <a:latin typeface="+mn-lt"/>
          <a:cs typeface="+mn-cs"/>
        </a:defRPr>
      </a:lvl5pPr>
      <a:lvl6pPr marL="2514600" indent="-228600" algn="l" defTabSz="457200" rtl="0" fontAlgn="base">
        <a:lnSpc>
          <a:spcPct val="93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buChar char="»"/>
        <a:defRPr sz="2000">
          <a:solidFill>
            <a:srgbClr val="000000"/>
          </a:solidFill>
          <a:latin typeface="+mn-lt"/>
          <a:cs typeface="+mn-cs"/>
        </a:defRPr>
      </a:lvl6pPr>
      <a:lvl7pPr marL="2971800" indent="-228600" algn="l" defTabSz="457200" rtl="0" fontAlgn="base">
        <a:lnSpc>
          <a:spcPct val="93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buChar char="»"/>
        <a:defRPr sz="2000">
          <a:solidFill>
            <a:srgbClr val="000000"/>
          </a:solidFill>
          <a:latin typeface="+mn-lt"/>
          <a:cs typeface="+mn-cs"/>
        </a:defRPr>
      </a:lvl7pPr>
      <a:lvl8pPr marL="3429000" indent="-228600" algn="l" defTabSz="457200" rtl="0" fontAlgn="base">
        <a:lnSpc>
          <a:spcPct val="93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buChar char="»"/>
        <a:defRPr sz="2000">
          <a:solidFill>
            <a:srgbClr val="000000"/>
          </a:solidFill>
          <a:latin typeface="+mn-lt"/>
          <a:cs typeface="+mn-cs"/>
        </a:defRPr>
      </a:lvl8pPr>
      <a:lvl9pPr marL="3886200" indent="-228600" algn="l" defTabSz="457200" rtl="0" fontAlgn="base">
        <a:lnSpc>
          <a:spcPct val="93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buChar char="»"/>
        <a:defRPr sz="2000">
          <a:solidFill>
            <a:srgbClr val="000000"/>
          </a:solidFill>
          <a:latin typeface="+mn-lt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Text Box 1"/>
          <p:cNvSpPr txBox="1">
            <a:spLocks noChangeArrowheads="1"/>
          </p:cNvSpPr>
          <p:nvPr/>
        </p:nvSpPr>
        <p:spPr bwMode="auto">
          <a:xfrm>
            <a:off x="0" y="6553200"/>
            <a:ext cx="358140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ctr">
              <a:lnSpc>
                <a:spcPct val="100000"/>
              </a:lnSpc>
              <a:spcBef>
                <a:spcPts val="750"/>
              </a:spcBef>
              <a:buFont typeface="Symbol" pitchFamily="16" charset="2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>
                <a:solidFill>
                  <a:srgbClr val="000000"/>
                </a:solidFill>
                <a:latin typeface="Symbol" pitchFamily="16" charset="2"/>
                <a:cs typeface="Times New Roman" pitchFamily="16" charset="0"/>
              </a:rPr>
              <a:t></a:t>
            </a:r>
            <a:r>
              <a:rPr lang="en-GB" sz="1200">
                <a:solidFill>
                  <a:srgbClr val="000000"/>
                </a:solidFill>
              </a:rPr>
              <a:t> 2000 Prentice Hall, Inc.  All rights reserved.</a:t>
            </a:r>
          </a:p>
        </p:txBody>
      </p:sp>
      <p:sp>
        <p:nvSpPr>
          <p:cNvPr id="2050" name="Text Box 2"/>
          <p:cNvSpPr txBox="1">
            <a:spLocks noChangeArrowheads="1"/>
          </p:cNvSpPr>
          <p:nvPr/>
        </p:nvSpPr>
        <p:spPr bwMode="auto">
          <a:xfrm>
            <a:off x="6781800" y="152400"/>
            <a:ext cx="2362200" cy="3984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ctr">
              <a:lnSpc>
                <a:spcPct val="100000"/>
              </a:lnSpc>
              <a:spcBef>
                <a:spcPts val="1250"/>
              </a:spcBef>
              <a:buFont typeface="AvantGarde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u="sng">
                <a:solidFill>
                  <a:srgbClr val="000000"/>
                </a:solidFill>
                <a:latin typeface="AvantGarde" pitchFamily="32" charset="0"/>
                <a:cs typeface="Times New Roman" pitchFamily="16" charset="0"/>
              </a:rPr>
              <a:t>Outline</a:t>
            </a:r>
          </a:p>
        </p:txBody>
      </p:sp>
      <p:grpSp>
        <p:nvGrpSpPr>
          <p:cNvPr id="2051" name="Group 3"/>
          <p:cNvGrpSpPr>
            <a:grpSpLocks/>
          </p:cNvGrpSpPr>
          <p:nvPr/>
        </p:nvGrpSpPr>
        <p:grpSpPr bwMode="auto">
          <a:xfrm>
            <a:off x="6781800" y="76200"/>
            <a:ext cx="304800" cy="684213"/>
            <a:chOff x="4272" y="48"/>
            <a:chExt cx="192" cy="431"/>
          </a:xfrm>
        </p:grpSpPr>
        <p:sp>
          <p:nvSpPr>
            <p:cNvPr id="2052" name="AutoShape 4">
              <a:hlinkClick r:id="" action="ppaction://hlinkshowjump?jump=previousslide"/>
            </p:cNvPr>
            <p:cNvSpPr>
              <a:spLocks noChangeArrowheads="1"/>
            </p:cNvSpPr>
            <p:nvPr/>
          </p:nvSpPr>
          <p:spPr bwMode="auto">
            <a:xfrm rot="5400000">
              <a:off x="4273" y="48"/>
              <a:ext cx="192" cy="192"/>
            </a:xfrm>
            <a:prstGeom prst="actionButtonBackPrevious">
              <a:avLst/>
            </a:prstGeom>
            <a:solidFill>
              <a:srgbClr val="C0C0C0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2053" name="AutoShape 5">
              <a:hlinkClick r:id="" action="ppaction://hlinkshowjump?jump=nextslide"/>
            </p:cNvPr>
            <p:cNvSpPr>
              <a:spLocks noChangeArrowheads="1"/>
            </p:cNvSpPr>
            <p:nvPr/>
          </p:nvSpPr>
          <p:spPr bwMode="auto">
            <a:xfrm rot="16200000">
              <a:off x="4272" y="288"/>
              <a:ext cx="192" cy="192"/>
            </a:xfrm>
            <a:prstGeom prst="actionButtonBackPrevious">
              <a:avLst/>
            </a:prstGeom>
            <a:solidFill>
              <a:srgbClr val="C0C0C0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</p:grp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6705600" y="838200"/>
            <a:ext cx="2438400" cy="6019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7239000" y="0"/>
            <a:ext cx="1903413" cy="4556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ts val="875"/>
              </a:spcBef>
              <a:tabLst>
                <a:tab pos="723900" algn="l"/>
                <a:tab pos="1447800" algn="l"/>
              </a:tabLst>
              <a:defRPr sz="1400">
                <a:solidFill>
                  <a:srgbClr val="000000"/>
                </a:solidFill>
                <a:cs typeface="Times New Roman" pitchFamily="16" charset="0"/>
              </a:defRPr>
            </a:lvl1pPr>
          </a:lstStyle>
          <a:p>
            <a:fld id="{A9045702-8B0D-4774-A0B3-FBBFA3605AA1}" type="slidenum">
              <a:rPr lang="en-GB"/>
              <a:pPr/>
              <a:t>‹N›</a:t>
            </a:fld>
            <a:endParaRPr lang="en-GB"/>
          </a:p>
        </p:txBody>
      </p:sp>
      <p:sp>
        <p:nvSpPr>
          <p:cNvPr id="2056" name="Rectangle 8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3050"/>
            <a:ext cx="8228013" cy="1143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2057" name="Rectangle 9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4963"/>
            <a:ext cx="8228013" cy="4524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defTabSz="457200" rtl="0" fontAlgn="base">
        <a:lnSpc>
          <a:spcPct val="93000"/>
        </a:lnSpc>
        <a:spcBef>
          <a:spcPct val="0"/>
        </a:spcBef>
        <a:spcAft>
          <a:spcPct val="0"/>
        </a:spcAft>
        <a:buClr>
          <a:srgbClr val="FF3300"/>
        </a:buClr>
        <a:buSzPct val="100000"/>
        <a:buFont typeface="AvantGarde" pitchFamily="32" charset="0"/>
        <a:defRPr sz="2800" b="1">
          <a:solidFill>
            <a:srgbClr val="FF3300"/>
          </a:solidFill>
          <a:latin typeface="+mj-lt"/>
          <a:ea typeface="+mj-ea"/>
          <a:cs typeface="+mj-cs"/>
        </a:defRPr>
      </a:lvl1pPr>
      <a:lvl2pPr algn="ctr" defTabSz="457200" rtl="0" fontAlgn="base">
        <a:lnSpc>
          <a:spcPct val="93000"/>
        </a:lnSpc>
        <a:spcBef>
          <a:spcPct val="0"/>
        </a:spcBef>
        <a:spcAft>
          <a:spcPct val="0"/>
        </a:spcAft>
        <a:buClr>
          <a:srgbClr val="FF3300"/>
        </a:buClr>
        <a:buSzPct val="100000"/>
        <a:buFont typeface="AvantGarde" pitchFamily="32" charset="0"/>
        <a:defRPr sz="2800" b="1">
          <a:solidFill>
            <a:srgbClr val="FF3300"/>
          </a:solidFill>
          <a:latin typeface="AvantGarde" pitchFamily="32" charset="0"/>
          <a:cs typeface="Arial" charset="0"/>
        </a:defRPr>
      </a:lvl2pPr>
      <a:lvl3pPr algn="ctr" defTabSz="457200" rtl="0" fontAlgn="base">
        <a:lnSpc>
          <a:spcPct val="93000"/>
        </a:lnSpc>
        <a:spcBef>
          <a:spcPct val="0"/>
        </a:spcBef>
        <a:spcAft>
          <a:spcPct val="0"/>
        </a:spcAft>
        <a:buClr>
          <a:srgbClr val="FF3300"/>
        </a:buClr>
        <a:buSzPct val="100000"/>
        <a:buFont typeface="AvantGarde" pitchFamily="32" charset="0"/>
        <a:defRPr sz="2800" b="1">
          <a:solidFill>
            <a:srgbClr val="FF3300"/>
          </a:solidFill>
          <a:latin typeface="AvantGarde" pitchFamily="32" charset="0"/>
          <a:cs typeface="Arial" charset="0"/>
        </a:defRPr>
      </a:lvl3pPr>
      <a:lvl4pPr algn="ctr" defTabSz="457200" rtl="0" fontAlgn="base">
        <a:lnSpc>
          <a:spcPct val="93000"/>
        </a:lnSpc>
        <a:spcBef>
          <a:spcPct val="0"/>
        </a:spcBef>
        <a:spcAft>
          <a:spcPct val="0"/>
        </a:spcAft>
        <a:buClr>
          <a:srgbClr val="FF3300"/>
        </a:buClr>
        <a:buSzPct val="100000"/>
        <a:buFont typeface="AvantGarde" pitchFamily="32" charset="0"/>
        <a:defRPr sz="2800" b="1">
          <a:solidFill>
            <a:srgbClr val="FF3300"/>
          </a:solidFill>
          <a:latin typeface="AvantGarde" pitchFamily="32" charset="0"/>
          <a:cs typeface="Arial" charset="0"/>
        </a:defRPr>
      </a:lvl4pPr>
      <a:lvl5pPr algn="ctr" defTabSz="457200" rtl="0" fontAlgn="base">
        <a:lnSpc>
          <a:spcPct val="93000"/>
        </a:lnSpc>
        <a:spcBef>
          <a:spcPct val="0"/>
        </a:spcBef>
        <a:spcAft>
          <a:spcPct val="0"/>
        </a:spcAft>
        <a:buClr>
          <a:srgbClr val="FF3300"/>
        </a:buClr>
        <a:buSzPct val="100000"/>
        <a:buFont typeface="AvantGarde" pitchFamily="32" charset="0"/>
        <a:defRPr sz="2800" b="1">
          <a:solidFill>
            <a:srgbClr val="FF3300"/>
          </a:solidFill>
          <a:latin typeface="AvantGarde" pitchFamily="32" charset="0"/>
          <a:cs typeface="Arial" charset="0"/>
        </a:defRPr>
      </a:lvl5pPr>
      <a:lvl6pPr marL="457200" algn="ctr" defTabSz="457200" rtl="0" fontAlgn="base">
        <a:lnSpc>
          <a:spcPct val="93000"/>
        </a:lnSpc>
        <a:spcBef>
          <a:spcPct val="0"/>
        </a:spcBef>
        <a:spcAft>
          <a:spcPct val="0"/>
        </a:spcAft>
        <a:buClr>
          <a:srgbClr val="FF3300"/>
        </a:buClr>
        <a:buSzPct val="100000"/>
        <a:buFont typeface="AvantGarde" pitchFamily="32" charset="0"/>
        <a:defRPr sz="2800" b="1">
          <a:solidFill>
            <a:srgbClr val="FF3300"/>
          </a:solidFill>
          <a:latin typeface="AvantGarde" pitchFamily="32" charset="0"/>
          <a:cs typeface="Arial" charset="0"/>
        </a:defRPr>
      </a:lvl6pPr>
      <a:lvl7pPr marL="914400" algn="ctr" defTabSz="457200" rtl="0" fontAlgn="base">
        <a:lnSpc>
          <a:spcPct val="93000"/>
        </a:lnSpc>
        <a:spcBef>
          <a:spcPct val="0"/>
        </a:spcBef>
        <a:spcAft>
          <a:spcPct val="0"/>
        </a:spcAft>
        <a:buClr>
          <a:srgbClr val="FF3300"/>
        </a:buClr>
        <a:buSzPct val="100000"/>
        <a:buFont typeface="AvantGarde" pitchFamily="32" charset="0"/>
        <a:defRPr sz="2800" b="1">
          <a:solidFill>
            <a:srgbClr val="FF3300"/>
          </a:solidFill>
          <a:latin typeface="AvantGarde" pitchFamily="32" charset="0"/>
          <a:cs typeface="Arial" charset="0"/>
        </a:defRPr>
      </a:lvl7pPr>
      <a:lvl8pPr marL="1371600" algn="ctr" defTabSz="457200" rtl="0" fontAlgn="base">
        <a:lnSpc>
          <a:spcPct val="93000"/>
        </a:lnSpc>
        <a:spcBef>
          <a:spcPct val="0"/>
        </a:spcBef>
        <a:spcAft>
          <a:spcPct val="0"/>
        </a:spcAft>
        <a:buClr>
          <a:srgbClr val="FF3300"/>
        </a:buClr>
        <a:buSzPct val="100000"/>
        <a:buFont typeface="AvantGarde" pitchFamily="32" charset="0"/>
        <a:defRPr sz="2800" b="1">
          <a:solidFill>
            <a:srgbClr val="FF3300"/>
          </a:solidFill>
          <a:latin typeface="AvantGarde" pitchFamily="32" charset="0"/>
          <a:cs typeface="Arial" charset="0"/>
        </a:defRPr>
      </a:lvl8pPr>
      <a:lvl9pPr marL="1828800" algn="ctr" defTabSz="457200" rtl="0" fontAlgn="base">
        <a:lnSpc>
          <a:spcPct val="93000"/>
        </a:lnSpc>
        <a:spcBef>
          <a:spcPct val="0"/>
        </a:spcBef>
        <a:spcAft>
          <a:spcPct val="0"/>
        </a:spcAft>
        <a:buClr>
          <a:srgbClr val="FF3300"/>
        </a:buClr>
        <a:buSzPct val="100000"/>
        <a:buFont typeface="AvantGarde" pitchFamily="32" charset="0"/>
        <a:defRPr sz="2800" b="1">
          <a:solidFill>
            <a:srgbClr val="FF3300"/>
          </a:solidFill>
          <a:latin typeface="AvantGarde" pitchFamily="32" charset="0"/>
          <a:cs typeface="Arial" charset="0"/>
        </a:defRPr>
      </a:lvl9pPr>
    </p:titleStyle>
    <p:bodyStyle>
      <a:lvl1pPr marL="341313" indent="-341313" algn="l" defTabSz="457200" rtl="0" fontAlgn="base">
        <a:lnSpc>
          <a:spcPct val="93000"/>
        </a:lnSpc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buChar char="•"/>
        <a:defRPr sz="2800">
          <a:solidFill>
            <a:srgbClr val="000000"/>
          </a:solidFill>
          <a:latin typeface="+mn-lt"/>
          <a:ea typeface="+mn-ea"/>
          <a:cs typeface="+mn-cs"/>
        </a:defRPr>
      </a:lvl1pPr>
      <a:lvl2pPr marL="741363" indent="-284163" algn="l" defTabSz="457200" rtl="0" fontAlgn="base">
        <a:lnSpc>
          <a:spcPct val="93000"/>
        </a:lnSpc>
        <a:spcBef>
          <a:spcPts val="5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buChar char="–"/>
        <a:defRPr sz="2200">
          <a:solidFill>
            <a:srgbClr val="000000"/>
          </a:solidFill>
          <a:latin typeface="+mn-lt"/>
          <a:cs typeface="+mn-cs"/>
        </a:defRPr>
      </a:lvl2pPr>
      <a:lvl3pPr marL="1143000" indent="-228600" algn="l" defTabSz="457200" rtl="0" fontAlgn="base">
        <a:lnSpc>
          <a:spcPct val="93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buChar char="•"/>
        <a:defRPr sz="2000">
          <a:solidFill>
            <a:srgbClr val="000000"/>
          </a:solidFill>
          <a:latin typeface="+mn-lt"/>
          <a:cs typeface="+mn-cs"/>
        </a:defRPr>
      </a:lvl3pPr>
      <a:lvl4pPr marL="1600200" indent="-228600" algn="l" defTabSz="457200" rtl="0" fontAlgn="base">
        <a:lnSpc>
          <a:spcPct val="93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buChar char="–"/>
        <a:defRPr sz="2000">
          <a:solidFill>
            <a:srgbClr val="000000"/>
          </a:solidFill>
          <a:latin typeface="+mn-lt"/>
          <a:cs typeface="+mn-cs"/>
        </a:defRPr>
      </a:lvl4pPr>
      <a:lvl5pPr marL="2057400" indent="-228600" algn="l" defTabSz="457200" rtl="0" fontAlgn="base">
        <a:lnSpc>
          <a:spcPct val="93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buChar char="»"/>
        <a:defRPr sz="2000">
          <a:solidFill>
            <a:srgbClr val="000000"/>
          </a:solidFill>
          <a:latin typeface="+mn-lt"/>
          <a:cs typeface="+mn-cs"/>
        </a:defRPr>
      </a:lvl5pPr>
      <a:lvl6pPr marL="2514600" indent="-228600" algn="l" defTabSz="457200" rtl="0" fontAlgn="base">
        <a:lnSpc>
          <a:spcPct val="93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buChar char="»"/>
        <a:defRPr sz="2000">
          <a:solidFill>
            <a:srgbClr val="000000"/>
          </a:solidFill>
          <a:latin typeface="+mn-lt"/>
          <a:cs typeface="+mn-cs"/>
        </a:defRPr>
      </a:lvl6pPr>
      <a:lvl7pPr marL="2971800" indent="-228600" algn="l" defTabSz="457200" rtl="0" fontAlgn="base">
        <a:lnSpc>
          <a:spcPct val="93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buChar char="»"/>
        <a:defRPr sz="2000">
          <a:solidFill>
            <a:srgbClr val="000000"/>
          </a:solidFill>
          <a:latin typeface="+mn-lt"/>
          <a:cs typeface="+mn-cs"/>
        </a:defRPr>
      </a:lvl7pPr>
      <a:lvl8pPr marL="3429000" indent="-228600" algn="l" defTabSz="457200" rtl="0" fontAlgn="base">
        <a:lnSpc>
          <a:spcPct val="93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buChar char="»"/>
        <a:defRPr sz="2000">
          <a:solidFill>
            <a:srgbClr val="000000"/>
          </a:solidFill>
          <a:latin typeface="+mn-lt"/>
          <a:cs typeface="+mn-cs"/>
        </a:defRPr>
      </a:lvl8pPr>
      <a:lvl9pPr marL="3886200" indent="-228600" algn="l" defTabSz="457200" rtl="0" fontAlgn="base">
        <a:lnSpc>
          <a:spcPct val="93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buChar char="»"/>
        <a:defRPr sz="2000">
          <a:solidFill>
            <a:srgbClr val="000000"/>
          </a:solidFill>
          <a:latin typeface="+mn-lt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egnaposto numero diapositiva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FA471F96-91E3-4269-9465-A92F9D4FC615}" type="slidenum">
              <a:rPr lang="en-GB"/>
              <a:pPr/>
              <a:t>1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839788"/>
          </a:xfrm>
          <a:ln/>
        </p:spPr>
        <p:txBody>
          <a:bodyPr/>
          <a:lstStyle/>
          <a:p>
            <a:pPr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2.6	The </a:t>
            </a:r>
            <a:r>
              <a:rPr lang="en-GB">
                <a:latin typeface="Courier New" pitchFamily="49" charset="0"/>
              </a:rPr>
              <a:t>if/else</a:t>
            </a:r>
            <a:r>
              <a:rPr lang="en-GB"/>
              <a:t> Selection Structure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914400"/>
            <a:ext cx="7772400" cy="5486400"/>
          </a:xfrm>
          <a:ln/>
        </p:spPr>
        <p:txBody>
          <a:bodyPr/>
          <a:lstStyle/>
          <a:p>
            <a:pPr>
              <a:lnSpc>
                <a:spcPct val="90000"/>
              </a:lnSpc>
              <a:buFont typeface="Courier New" pitchFamily="49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b="1">
                <a:latin typeface="Courier New" pitchFamily="49" charset="0"/>
              </a:rPr>
              <a:t>if</a:t>
            </a:r>
          </a:p>
          <a:p>
            <a:pPr lvl="1">
              <a:lnSpc>
                <a:spcPct val="90000"/>
              </a:lnSpc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/>
              <a:t>Only performs an action if the condition is true</a:t>
            </a:r>
          </a:p>
          <a:p>
            <a:pPr>
              <a:lnSpc>
                <a:spcPct val="90000"/>
              </a:lnSpc>
              <a:buFont typeface="Courier New" pitchFamily="49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b="1">
                <a:latin typeface="Courier New" pitchFamily="49" charset="0"/>
              </a:rPr>
              <a:t>if/else</a:t>
            </a:r>
          </a:p>
          <a:p>
            <a:pPr lvl="1">
              <a:lnSpc>
                <a:spcPct val="90000"/>
              </a:lnSpc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/>
              <a:t>A different action is performed when condition is true and when condition is false</a:t>
            </a:r>
          </a:p>
          <a:p>
            <a:pPr>
              <a:lnSpc>
                <a:spcPct val="90000"/>
              </a:lnSpc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/>
              <a:t>Psuedocode</a:t>
            </a:r>
          </a:p>
          <a:p>
            <a:pPr lvl="2">
              <a:lnSpc>
                <a:spcPct val="90000"/>
              </a:lnSpc>
              <a:buClr>
                <a:srgbClr val="3333CC"/>
              </a:buClr>
              <a:buFont typeface="Times New Roman" pitchFamily="16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i="1">
                <a:solidFill>
                  <a:srgbClr val="3333CC"/>
                </a:solidFill>
              </a:rPr>
              <a:t>if student’s grade is greater than or equal to 60</a:t>
            </a:r>
            <a:br>
              <a:rPr lang="en-GB" i="1">
                <a:solidFill>
                  <a:srgbClr val="3333CC"/>
                </a:solidFill>
              </a:rPr>
            </a:br>
            <a:r>
              <a:rPr lang="en-GB" i="1">
                <a:solidFill>
                  <a:srgbClr val="3333CC"/>
                </a:solidFill>
              </a:rPr>
              <a:t>print “Passed”</a:t>
            </a:r>
          </a:p>
          <a:p>
            <a:pPr lvl="2">
              <a:lnSpc>
                <a:spcPct val="90000"/>
              </a:lnSpc>
              <a:buClr>
                <a:srgbClr val="3333CC"/>
              </a:buClr>
              <a:buFont typeface="Times New Roman" pitchFamily="16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i="1">
                <a:solidFill>
                  <a:srgbClr val="3333CC"/>
                </a:solidFill>
              </a:rPr>
              <a:t>else</a:t>
            </a:r>
          </a:p>
          <a:p>
            <a:pPr lvl="2">
              <a:lnSpc>
                <a:spcPct val="90000"/>
              </a:lnSpc>
              <a:buClr>
                <a:srgbClr val="3333CC"/>
              </a:buClr>
              <a:buFont typeface="Times New Roman" pitchFamily="16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i="1">
                <a:solidFill>
                  <a:srgbClr val="3333CC"/>
                </a:solidFill>
              </a:rPr>
              <a:t>	print “Failed” </a:t>
            </a:r>
          </a:p>
          <a:p>
            <a:pPr>
              <a:lnSpc>
                <a:spcPct val="90000"/>
              </a:lnSpc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/>
              <a:t>C++ code</a:t>
            </a:r>
          </a:p>
          <a:p>
            <a:pPr lvl="2">
              <a:lnSpc>
                <a:spcPct val="90000"/>
              </a:lnSpc>
              <a:buFont typeface="Times New Roman" pitchFamily="16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/>
              <a:t>	</a:t>
            </a:r>
            <a:r>
              <a:rPr lang="en-GB" b="1">
                <a:latin typeface="Courier New" pitchFamily="49" charset="0"/>
              </a:rPr>
              <a:t>if ( grade &gt;= 60 ) </a:t>
            </a:r>
            <a:br>
              <a:rPr lang="en-GB" b="1">
                <a:latin typeface="Courier New" pitchFamily="49" charset="0"/>
              </a:rPr>
            </a:br>
            <a:r>
              <a:rPr lang="en-GB" b="1">
                <a:latin typeface="Courier New" pitchFamily="49" charset="0"/>
              </a:rPr>
              <a:t>   cout &lt;&lt; "Passed";</a:t>
            </a:r>
            <a:br>
              <a:rPr lang="en-GB" b="1">
                <a:latin typeface="Courier New" pitchFamily="49" charset="0"/>
              </a:rPr>
            </a:br>
            <a:r>
              <a:rPr lang="en-GB" b="1">
                <a:latin typeface="Courier New" pitchFamily="49" charset="0"/>
              </a:rPr>
              <a:t>else</a:t>
            </a:r>
            <a:br>
              <a:rPr lang="en-GB" b="1">
                <a:latin typeface="Courier New" pitchFamily="49" charset="0"/>
              </a:rPr>
            </a:br>
            <a:r>
              <a:rPr lang="en-GB" b="1">
                <a:latin typeface="Courier New" pitchFamily="49" charset="0"/>
              </a:rPr>
              <a:t>   cout &lt;&lt; "Failed";</a:t>
            </a:r>
          </a:p>
        </p:txBody>
      </p:sp>
      <p:sp>
        <p:nvSpPr>
          <p:cNvPr id="4099" name="Rectangle 3"/>
          <p:cNvSpPr>
            <a:spLocks noChangeArrowheads="1"/>
          </p:cNvSpPr>
          <p:nvPr/>
        </p:nvSpPr>
        <p:spPr bwMode="auto">
          <a:xfrm>
            <a:off x="0" y="1622425"/>
            <a:ext cx="5521325" cy="18510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  <p:sp>
        <p:nvSpPr>
          <p:cNvPr id="4100" name="Rectangle 4"/>
          <p:cNvSpPr>
            <a:spLocks noChangeArrowheads="1"/>
          </p:cNvSpPr>
          <p:nvPr/>
        </p:nvSpPr>
        <p:spPr bwMode="auto">
          <a:xfrm>
            <a:off x="0" y="3433763"/>
            <a:ext cx="5521325" cy="4587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>
                <a:solidFill>
                  <a:srgbClr val="000000"/>
                </a:solidFill>
                <a:cs typeface="Times New Roman" pitchFamily="16" charset="0"/>
              </a:rPr>
              <a:t> </a:t>
            </a:r>
          </a:p>
          <a:p>
            <a:pPr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1200">
              <a:solidFill>
                <a:srgbClr val="000000"/>
              </a:solidFill>
              <a:cs typeface="Times New Roman" pitchFamily="16" charset="0"/>
            </a:endParaRPr>
          </a:p>
        </p:txBody>
      </p:sp>
      <p:sp>
        <p:nvSpPr>
          <p:cNvPr id="4101" name="Rectangle 5"/>
          <p:cNvSpPr>
            <a:spLocks noChangeArrowheads="1"/>
          </p:cNvSpPr>
          <p:nvPr/>
        </p:nvSpPr>
        <p:spPr bwMode="auto">
          <a:xfrm>
            <a:off x="0" y="3473450"/>
            <a:ext cx="9144000" cy="5207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>
                <a:solidFill>
                  <a:srgbClr val="000000"/>
                </a:solidFill>
                <a:cs typeface="Times New Roman" pitchFamily="16" charset="0"/>
              </a:rPr>
              <a:t/>
            </a:r>
            <a:br>
              <a:rPr lang="en-GB" sz="1400">
                <a:solidFill>
                  <a:srgbClr val="000000"/>
                </a:solidFill>
                <a:cs typeface="Times New Roman" pitchFamily="16" charset="0"/>
              </a:rPr>
            </a:br>
            <a:endParaRPr lang="en-GB" sz="1400">
              <a:solidFill>
                <a:srgbClr val="000000"/>
              </a:solidFill>
              <a:cs typeface="Times New Roman" pitchFamily="16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955EFA23-3895-429E-8F71-8E3001B77027}" type="slidenum">
              <a:rPr lang="en-GB"/>
              <a:pPr/>
              <a:t>10</a:t>
            </a:fld>
            <a:endParaRPr lang="en-GB"/>
          </a:p>
        </p:txBody>
      </p:sp>
      <p:sp>
        <p:nvSpPr>
          <p:cNvPr id="13313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98425"/>
            <a:ext cx="7772400" cy="947738"/>
          </a:xfrm>
          <a:ln/>
        </p:spPr>
        <p:txBody>
          <a:bodyPr/>
          <a:lstStyle/>
          <a:p>
            <a:pPr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2.13	Essentials of Counter-Controlled Repetition</a:t>
            </a:r>
          </a:p>
        </p:txBody>
      </p:sp>
      <p:sp>
        <p:nvSpPr>
          <p:cNvPr id="13314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066800"/>
            <a:ext cx="7772400" cy="5335588"/>
          </a:xfrm>
          <a:ln/>
        </p:spPr>
        <p:txBody>
          <a:bodyPr/>
          <a:lstStyle/>
          <a:p>
            <a:pPr>
              <a:lnSpc>
                <a:spcPct val="100000"/>
              </a:lnSpc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dirty="0"/>
              <a:t>The declaration</a:t>
            </a:r>
          </a:p>
          <a:p>
            <a:pPr lvl="3">
              <a:lnSpc>
                <a:spcPct val="100000"/>
              </a:lnSpc>
              <a:buFont typeface="Courier New" pitchFamily="49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b="1" dirty="0" err="1">
                <a:latin typeface="Courier New" pitchFamily="49" charset="0"/>
              </a:rPr>
              <a:t>int</a:t>
            </a:r>
            <a:r>
              <a:rPr lang="en-GB" b="1" dirty="0">
                <a:latin typeface="Courier New" pitchFamily="49" charset="0"/>
              </a:rPr>
              <a:t> counter = </a:t>
            </a:r>
            <a:r>
              <a:rPr lang="en-GB" b="1" dirty="0" smtClean="0">
                <a:latin typeface="Courier New" pitchFamily="49" charset="0"/>
              </a:rPr>
              <a:t>0;</a:t>
            </a:r>
            <a:endParaRPr lang="en-GB" b="1" dirty="0">
              <a:latin typeface="Courier New" pitchFamily="49" charset="0"/>
            </a:endParaRPr>
          </a:p>
          <a:p>
            <a:pPr lvl="1">
              <a:lnSpc>
                <a:spcPct val="100000"/>
              </a:lnSpc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dirty="0"/>
              <a:t>Names </a:t>
            </a:r>
            <a:r>
              <a:rPr lang="en-GB" b="1" dirty="0">
                <a:latin typeface="Courier New" pitchFamily="49" charset="0"/>
              </a:rPr>
              <a:t>counter</a:t>
            </a:r>
          </a:p>
          <a:p>
            <a:pPr lvl="1">
              <a:lnSpc>
                <a:spcPct val="100000"/>
              </a:lnSpc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dirty="0"/>
              <a:t>Declares </a:t>
            </a:r>
            <a:r>
              <a:rPr lang="en-GB" b="1" dirty="0">
                <a:latin typeface="Courier New" pitchFamily="49" charset="0"/>
              </a:rPr>
              <a:t>counter</a:t>
            </a:r>
            <a:r>
              <a:rPr lang="en-GB" dirty="0"/>
              <a:t> to be an integer</a:t>
            </a:r>
          </a:p>
          <a:p>
            <a:pPr lvl="1">
              <a:lnSpc>
                <a:spcPct val="100000"/>
              </a:lnSpc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dirty="0"/>
              <a:t>Reserves space for </a:t>
            </a:r>
            <a:r>
              <a:rPr lang="en-GB" b="1" dirty="0">
                <a:latin typeface="Courier New" pitchFamily="49" charset="0"/>
              </a:rPr>
              <a:t>counter</a:t>
            </a:r>
            <a:r>
              <a:rPr lang="en-GB" dirty="0"/>
              <a:t> in memory</a:t>
            </a:r>
          </a:p>
          <a:p>
            <a:pPr lvl="1">
              <a:lnSpc>
                <a:spcPct val="100000"/>
              </a:lnSpc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dirty="0"/>
              <a:t>Sets </a:t>
            </a:r>
            <a:r>
              <a:rPr lang="en-GB" b="1" dirty="0">
                <a:latin typeface="Courier New" pitchFamily="49" charset="0"/>
              </a:rPr>
              <a:t>counter</a:t>
            </a:r>
            <a:r>
              <a:rPr lang="en-GB" dirty="0"/>
              <a:t> to an initial value of </a:t>
            </a:r>
            <a:r>
              <a:rPr lang="en-GB" b="1" dirty="0" smtClean="0">
                <a:latin typeface="Courier New" pitchFamily="49" charset="0"/>
              </a:rPr>
              <a:t>0</a:t>
            </a:r>
            <a:endParaRPr lang="en-GB" b="1" dirty="0">
              <a:latin typeface="Courier New" pitchFamily="49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egnaposto numero diapositiva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06D2476D-067D-4C51-95BF-64E2010C7B6E}" type="slidenum">
              <a:rPr lang="en-GB"/>
              <a:pPr/>
              <a:t>11</a:t>
            </a:fld>
            <a:endParaRPr lang="en-GB"/>
          </a:p>
        </p:txBody>
      </p:sp>
      <p:sp>
        <p:nvSpPr>
          <p:cNvPr id="14337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152400"/>
            <a:ext cx="7772400" cy="839788"/>
          </a:xfrm>
          <a:ln/>
        </p:spPr>
        <p:txBody>
          <a:bodyPr/>
          <a:lstStyle/>
          <a:p>
            <a:pPr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2.14	The for Repetition Structure</a:t>
            </a:r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107504" y="1066800"/>
            <a:ext cx="9036496" cy="5335588"/>
          </a:xfrm>
          <a:ln/>
        </p:spPr>
        <p:txBody>
          <a:bodyPr/>
          <a:lstStyle/>
          <a:p>
            <a:pPr>
              <a:lnSpc>
                <a:spcPct val="100000"/>
              </a:lnSpc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dirty="0"/>
              <a:t>The general format when using </a:t>
            </a:r>
            <a:r>
              <a:rPr lang="en-GB" b="1" dirty="0">
                <a:latin typeface="Courier New" pitchFamily="49" charset="0"/>
              </a:rPr>
              <a:t>for</a:t>
            </a:r>
            <a:r>
              <a:rPr lang="en-GB" dirty="0"/>
              <a:t> loops is</a:t>
            </a:r>
          </a:p>
          <a:p>
            <a:pPr lvl="1">
              <a:lnSpc>
                <a:spcPct val="100000"/>
              </a:lnSpc>
              <a:spcBef>
                <a:spcPts val="450"/>
              </a:spcBef>
              <a:buFont typeface="Courier New" pitchFamily="49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1800" b="1" dirty="0">
                <a:latin typeface="Courier New" pitchFamily="49" charset="0"/>
              </a:rPr>
              <a:t>for ( initialization; </a:t>
            </a:r>
            <a:r>
              <a:rPr lang="en-GB" sz="1800" b="1" dirty="0" err="1">
                <a:latin typeface="Courier New" pitchFamily="49" charset="0"/>
              </a:rPr>
              <a:t>LoopContinuationTest</a:t>
            </a:r>
            <a:r>
              <a:rPr lang="en-GB" sz="1800" b="1" dirty="0">
                <a:latin typeface="Courier New" pitchFamily="49" charset="0"/>
              </a:rPr>
              <a:t>; </a:t>
            </a:r>
            <a:r>
              <a:rPr lang="en-GB" sz="1800" b="1" dirty="0" smtClean="0">
                <a:latin typeface="Courier New" pitchFamily="49" charset="0"/>
              </a:rPr>
              <a:t>increment </a:t>
            </a:r>
            <a:r>
              <a:rPr lang="en-GB" sz="1800" b="1" dirty="0">
                <a:latin typeface="Courier New" pitchFamily="49" charset="0"/>
              </a:rPr>
              <a:t>)</a:t>
            </a:r>
          </a:p>
          <a:p>
            <a:pPr lvl="1">
              <a:lnSpc>
                <a:spcPct val="100000"/>
              </a:lnSpc>
              <a:buFont typeface="Courier New" pitchFamily="49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1800" b="1" dirty="0">
                <a:latin typeface="Courier New" pitchFamily="49" charset="0"/>
              </a:rPr>
              <a:t>   statement </a:t>
            </a:r>
            <a:endParaRPr lang="en-GB" b="1" dirty="0">
              <a:latin typeface="Courier New" pitchFamily="49" charset="0"/>
            </a:endParaRPr>
          </a:p>
          <a:p>
            <a:pPr>
              <a:lnSpc>
                <a:spcPct val="100000"/>
              </a:lnSpc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dirty="0"/>
              <a:t>Example:  </a:t>
            </a:r>
          </a:p>
          <a:p>
            <a:pPr lvl="1">
              <a:lnSpc>
                <a:spcPct val="100000"/>
              </a:lnSpc>
              <a:spcBef>
                <a:spcPts val="500"/>
              </a:spcBef>
              <a:buFont typeface="Courier New" pitchFamily="49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000" b="1" dirty="0">
                <a:latin typeface="Courier New" pitchFamily="49" charset="0"/>
              </a:rPr>
              <a:t>for( </a:t>
            </a:r>
            <a:r>
              <a:rPr lang="en-GB" sz="2000" b="1" dirty="0" err="1">
                <a:latin typeface="Courier New" pitchFamily="49" charset="0"/>
              </a:rPr>
              <a:t>int</a:t>
            </a:r>
            <a:r>
              <a:rPr lang="en-GB" sz="2000" b="1" dirty="0">
                <a:latin typeface="Courier New" pitchFamily="49" charset="0"/>
              </a:rPr>
              <a:t> counter = 1; counter &lt;= 10; counter++ )</a:t>
            </a:r>
          </a:p>
          <a:p>
            <a:pPr lvl="2">
              <a:lnSpc>
                <a:spcPct val="100000"/>
              </a:lnSpc>
              <a:buFont typeface="Courier New" pitchFamily="49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b="1" dirty="0" err="1">
                <a:latin typeface="Courier New" pitchFamily="49" charset="0"/>
              </a:rPr>
              <a:t>cout</a:t>
            </a:r>
            <a:r>
              <a:rPr lang="en-GB" b="1" dirty="0">
                <a:latin typeface="Courier New" pitchFamily="49" charset="0"/>
              </a:rPr>
              <a:t> &lt;&lt; counter &lt;&lt; </a:t>
            </a:r>
            <a:r>
              <a:rPr lang="en-GB" b="1" dirty="0" err="1">
                <a:latin typeface="Courier New" pitchFamily="49" charset="0"/>
              </a:rPr>
              <a:t>endl</a:t>
            </a:r>
            <a:r>
              <a:rPr lang="en-GB" b="1" dirty="0">
                <a:latin typeface="Courier New" pitchFamily="49" charset="0"/>
              </a:rPr>
              <a:t>;</a:t>
            </a:r>
          </a:p>
          <a:p>
            <a:pPr lvl="1">
              <a:lnSpc>
                <a:spcPct val="100000"/>
              </a:lnSpc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dirty="0"/>
              <a:t>Prints the integers from one to </a:t>
            </a:r>
            <a:r>
              <a:rPr lang="en-GB" dirty="0" smtClean="0"/>
              <a:t>ten</a:t>
            </a:r>
          </a:p>
          <a:p>
            <a:pPr lvl="1">
              <a:lnSpc>
                <a:spcPct val="100000"/>
              </a:lnSpc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dirty="0" smtClean="0"/>
          </a:p>
          <a:p>
            <a:pPr lvl="1">
              <a:lnSpc>
                <a:spcPct val="100000"/>
              </a:lnSpc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dirty="0" smtClean="0"/>
              <a:t>REMARK: the test is executed before </a:t>
            </a:r>
          </a:p>
          <a:p>
            <a:pPr lvl="1">
              <a:lnSpc>
                <a:spcPct val="100000"/>
              </a:lnSpc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dirty="0" smtClean="0"/>
              <a:t>                      entering the for body</a:t>
            </a:r>
            <a:endParaRPr lang="en-GB" dirty="0"/>
          </a:p>
        </p:txBody>
      </p:sp>
      <p:grpSp>
        <p:nvGrpSpPr>
          <p:cNvPr id="14339" name="Group 3"/>
          <p:cNvGrpSpPr>
            <a:grpSpLocks/>
          </p:cNvGrpSpPr>
          <p:nvPr/>
        </p:nvGrpSpPr>
        <p:grpSpPr bwMode="auto">
          <a:xfrm>
            <a:off x="0" y="2330450"/>
            <a:ext cx="5484813" cy="1373188"/>
            <a:chOff x="0" y="1468"/>
            <a:chExt cx="3455" cy="865"/>
          </a:xfrm>
        </p:grpSpPr>
        <p:sp>
          <p:nvSpPr>
            <p:cNvPr id="14340" name="Rectangle 4"/>
            <p:cNvSpPr>
              <a:spLocks noChangeArrowheads="1"/>
            </p:cNvSpPr>
            <p:nvPr/>
          </p:nvSpPr>
          <p:spPr bwMode="auto">
            <a:xfrm>
              <a:off x="0" y="1585"/>
              <a:ext cx="3456" cy="749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14341" name="Rectangle 5"/>
            <p:cNvSpPr>
              <a:spLocks noChangeArrowheads="1"/>
            </p:cNvSpPr>
            <p:nvPr/>
          </p:nvSpPr>
          <p:spPr bwMode="auto">
            <a:xfrm>
              <a:off x="0" y="1468"/>
              <a:ext cx="3456" cy="32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>
                <a:lnSpc>
                  <a:spcPct val="100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>
                  <a:solidFill>
                    <a:srgbClr val="000000"/>
                  </a:solidFill>
                  <a:cs typeface="Times New Roman" pitchFamily="16" charset="0"/>
                </a:rPr>
                <a:t> </a:t>
              </a:r>
            </a:p>
            <a:p>
              <a:pPr>
                <a:lnSpc>
                  <a:spcPct val="100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GB" sz="1400">
                <a:solidFill>
                  <a:srgbClr val="000000"/>
                </a:solidFill>
                <a:cs typeface="Times New Roman" pitchFamily="16" charset="0"/>
              </a:endParaRPr>
            </a:p>
          </p:txBody>
        </p:sp>
      </p:grpSp>
      <p:sp>
        <p:nvSpPr>
          <p:cNvPr id="14342" name="Rectangle 6"/>
          <p:cNvSpPr>
            <a:spLocks noChangeArrowheads="1"/>
          </p:cNvSpPr>
          <p:nvPr/>
        </p:nvSpPr>
        <p:spPr bwMode="auto">
          <a:xfrm>
            <a:off x="0" y="3705225"/>
            <a:ext cx="9144000" cy="8255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>
                <a:solidFill>
                  <a:srgbClr val="000000"/>
                </a:solidFill>
              </a:rPr>
              <a:t/>
            </a:r>
            <a:br>
              <a:rPr lang="en-GB">
                <a:solidFill>
                  <a:srgbClr val="000000"/>
                </a:solidFill>
              </a:rPr>
            </a:br>
            <a:endParaRPr lang="en-GB">
              <a:solidFill>
                <a:srgbClr val="000000"/>
              </a:solidFill>
            </a:endParaRPr>
          </a:p>
        </p:txBody>
      </p:sp>
      <p:sp>
        <p:nvSpPr>
          <p:cNvPr id="14343" name="Text Box 7"/>
          <p:cNvSpPr txBox="1">
            <a:spLocks noChangeArrowheads="1"/>
          </p:cNvSpPr>
          <p:nvPr/>
        </p:nvSpPr>
        <p:spPr bwMode="auto">
          <a:xfrm>
            <a:off x="7391400" y="4114800"/>
            <a:ext cx="1066800" cy="1068388"/>
          </a:xfrm>
          <a:prstGeom prst="rect">
            <a:avLst/>
          </a:prstGeom>
          <a:solidFill>
            <a:srgbClr val="99CC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lnSpc>
                <a:spcPct val="100000"/>
              </a:lnSpc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>
                <a:solidFill>
                  <a:srgbClr val="000000"/>
                </a:solidFill>
                <a:cs typeface="Times New Roman" pitchFamily="16" charset="0"/>
              </a:rPr>
              <a:t>No semicolon after last statement</a:t>
            </a:r>
          </a:p>
        </p:txBody>
      </p:sp>
      <p:sp>
        <p:nvSpPr>
          <p:cNvPr id="14344" name="Line 8"/>
          <p:cNvSpPr>
            <a:spLocks noChangeShapeType="1"/>
          </p:cNvSpPr>
          <p:nvPr/>
        </p:nvSpPr>
        <p:spPr bwMode="auto">
          <a:xfrm flipV="1">
            <a:off x="7924800" y="3427413"/>
            <a:ext cx="1588" cy="765175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it-IT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A748E5BF-8BBD-4776-8235-24D5787697F5}" type="slidenum">
              <a:rPr lang="en-GB"/>
              <a:pPr/>
              <a:t>12</a:t>
            </a:fld>
            <a:endParaRPr lang="en-GB"/>
          </a:p>
        </p:txBody>
      </p:sp>
      <p:sp>
        <p:nvSpPr>
          <p:cNvPr id="15361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152400"/>
            <a:ext cx="7772400" cy="839788"/>
          </a:xfrm>
          <a:ln/>
        </p:spPr>
        <p:txBody>
          <a:bodyPr/>
          <a:lstStyle/>
          <a:p>
            <a:pPr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2.14	The for Repetition Structure</a:t>
            </a:r>
          </a:p>
        </p:txBody>
      </p:sp>
      <p:sp>
        <p:nvSpPr>
          <p:cNvPr id="15362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066800"/>
            <a:ext cx="8229600" cy="5335588"/>
          </a:xfrm>
          <a:ln/>
        </p:spPr>
        <p:txBody>
          <a:bodyPr/>
          <a:lstStyle/>
          <a:p>
            <a:pPr>
              <a:lnSpc>
                <a:spcPct val="100000"/>
              </a:lnSpc>
              <a:buFont typeface="Courier New" pitchFamily="49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b="1" dirty="0">
                <a:latin typeface="Courier New" pitchFamily="49" charset="0"/>
              </a:rPr>
              <a:t>For</a:t>
            </a:r>
            <a:r>
              <a:rPr lang="en-GB" dirty="0"/>
              <a:t> loops can usually be rewritten as </a:t>
            </a:r>
            <a:r>
              <a:rPr lang="en-GB" b="1" dirty="0">
                <a:latin typeface="Courier New" pitchFamily="49" charset="0"/>
              </a:rPr>
              <a:t>while</a:t>
            </a:r>
            <a:r>
              <a:rPr lang="en-GB" dirty="0"/>
              <a:t> loops:</a:t>
            </a:r>
          </a:p>
          <a:p>
            <a:pPr lvl="2">
              <a:lnSpc>
                <a:spcPct val="100000"/>
              </a:lnSpc>
              <a:buFont typeface="Courier New" pitchFamily="49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b="1" dirty="0">
                <a:latin typeface="Courier New" pitchFamily="49" charset="0"/>
              </a:rPr>
              <a:t>initialization;</a:t>
            </a:r>
          </a:p>
          <a:p>
            <a:pPr lvl="2">
              <a:lnSpc>
                <a:spcPct val="100000"/>
              </a:lnSpc>
              <a:buFont typeface="Courier New" pitchFamily="49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b="1" dirty="0">
                <a:latin typeface="Courier New" pitchFamily="49" charset="0"/>
              </a:rPr>
              <a:t>while ( </a:t>
            </a:r>
            <a:r>
              <a:rPr lang="en-GB" b="1" dirty="0" err="1">
                <a:latin typeface="Courier New" pitchFamily="49" charset="0"/>
              </a:rPr>
              <a:t>loopContinuationTest</a:t>
            </a:r>
            <a:r>
              <a:rPr lang="en-GB" b="1" dirty="0">
                <a:latin typeface="Courier New" pitchFamily="49" charset="0"/>
              </a:rPr>
              <a:t>){</a:t>
            </a:r>
          </a:p>
          <a:p>
            <a:pPr lvl="2">
              <a:lnSpc>
                <a:spcPct val="100000"/>
              </a:lnSpc>
              <a:buFont typeface="Courier New" pitchFamily="49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b="1" dirty="0">
                <a:latin typeface="Courier New" pitchFamily="49" charset="0"/>
              </a:rPr>
              <a:t>   statement</a:t>
            </a:r>
          </a:p>
          <a:p>
            <a:pPr lvl="2">
              <a:lnSpc>
                <a:spcPct val="100000"/>
              </a:lnSpc>
              <a:buFont typeface="Courier New" pitchFamily="49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b="1" dirty="0">
                <a:latin typeface="Courier New" pitchFamily="49" charset="0"/>
              </a:rPr>
              <a:t>   increment;</a:t>
            </a:r>
          </a:p>
          <a:p>
            <a:pPr lvl="2">
              <a:lnSpc>
                <a:spcPct val="100000"/>
              </a:lnSpc>
              <a:buFont typeface="Courier New" pitchFamily="49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b="1" dirty="0">
                <a:latin typeface="Courier New" pitchFamily="49" charset="0"/>
              </a:rPr>
              <a:t>} </a:t>
            </a:r>
          </a:p>
          <a:p>
            <a:pPr>
              <a:lnSpc>
                <a:spcPct val="100000"/>
              </a:lnSpc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dirty="0"/>
              <a:t>Initialization and increment as comma-separated lists</a:t>
            </a:r>
          </a:p>
          <a:p>
            <a:pPr lvl="2">
              <a:lnSpc>
                <a:spcPct val="100000"/>
              </a:lnSpc>
              <a:buFont typeface="Courier New" pitchFamily="49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b="1" dirty="0">
                <a:latin typeface="Courier New" pitchFamily="49" charset="0"/>
              </a:rPr>
              <a:t>for (</a:t>
            </a:r>
            <a:r>
              <a:rPr lang="en-GB" b="1" dirty="0" err="1">
                <a:latin typeface="Courier New" pitchFamily="49" charset="0"/>
              </a:rPr>
              <a:t>int</a:t>
            </a:r>
            <a:r>
              <a:rPr lang="en-GB" b="1" dirty="0">
                <a:latin typeface="Courier New" pitchFamily="49" charset="0"/>
              </a:rPr>
              <a:t> </a:t>
            </a:r>
            <a:r>
              <a:rPr lang="en-GB" b="1" dirty="0" err="1">
                <a:latin typeface="Courier New" pitchFamily="49" charset="0"/>
              </a:rPr>
              <a:t>i</a:t>
            </a:r>
            <a:r>
              <a:rPr lang="en-GB" b="1" dirty="0">
                <a:latin typeface="Courier New" pitchFamily="49" charset="0"/>
              </a:rPr>
              <a:t> = 0, j = 0;  j + </a:t>
            </a:r>
            <a:r>
              <a:rPr lang="en-GB" b="1" dirty="0" err="1">
                <a:latin typeface="Courier New" pitchFamily="49" charset="0"/>
              </a:rPr>
              <a:t>i</a:t>
            </a:r>
            <a:r>
              <a:rPr lang="en-GB" b="1" dirty="0">
                <a:latin typeface="Courier New" pitchFamily="49" charset="0"/>
              </a:rPr>
              <a:t> &lt;= 10; j++, </a:t>
            </a:r>
            <a:r>
              <a:rPr lang="en-GB" b="1" dirty="0" err="1">
                <a:latin typeface="Courier New" pitchFamily="49" charset="0"/>
              </a:rPr>
              <a:t>i</a:t>
            </a:r>
            <a:r>
              <a:rPr lang="en-GB" b="1" dirty="0">
                <a:latin typeface="Courier New" pitchFamily="49" charset="0"/>
              </a:rPr>
              <a:t>++)</a:t>
            </a:r>
          </a:p>
          <a:p>
            <a:pPr lvl="2">
              <a:lnSpc>
                <a:spcPct val="100000"/>
              </a:lnSpc>
              <a:buFont typeface="Courier New" pitchFamily="49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b="1" dirty="0">
                <a:latin typeface="Courier New" pitchFamily="49" charset="0"/>
              </a:rPr>
              <a:t>   </a:t>
            </a:r>
            <a:r>
              <a:rPr lang="en-GB" b="1" dirty="0" err="1">
                <a:latin typeface="Courier New" pitchFamily="49" charset="0"/>
              </a:rPr>
              <a:t>cout</a:t>
            </a:r>
            <a:r>
              <a:rPr lang="en-GB" b="1" dirty="0">
                <a:latin typeface="Courier New" pitchFamily="49" charset="0"/>
              </a:rPr>
              <a:t> &lt;&lt; j + </a:t>
            </a:r>
            <a:r>
              <a:rPr lang="en-GB" b="1" dirty="0" err="1">
                <a:latin typeface="Courier New" pitchFamily="49" charset="0"/>
              </a:rPr>
              <a:t>i</a:t>
            </a:r>
            <a:r>
              <a:rPr lang="en-GB" b="1" dirty="0">
                <a:latin typeface="Courier New" pitchFamily="49" charset="0"/>
              </a:rPr>
              <a:t> &lt;&lt; </a:t>
            </a:r>
            <a:r>
              <a:rPr lang="en-GB" b="1" dirty="0" err="1">
                <a:latin typeface="Courier New" pitchFamily="49" charset="0"/>
              </a:rPr>
              <a:t>endl</a:t>
            </a:r>
            <a:r>
              <a:rPr lang="en-GB" b="1" dirty="0" smtClean="0">
                <a:latin typeface="Courier New" pitchFamily="49" charset="0"/>
              </a:rPr>
              <a:t>;</a:t>
            </a:r>
          </a:p>
          <a:p>
            <a:pPr lvl="2">
              <a:lnSpc>
                <a:spcPct val="100000"/>
              </a:lnSpc>
              <a:buFont typeface="Courier New" pitchFamily="49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b="1" dirty="0" smtClean="0">
              <a:latin typeface="Courier New" pitchFamily="49" charset="0"/>
            </a:endParaRPr>
          </a:p>
          <a:p>
            <a:pPr lvl="2">
              <a:lnSpc>
                <a:spcPct val="100000"/>
              </a:lnSpc>
              <a:buFont typeface="Courier New" pitchFamily="49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b="1" dirty="0" smtClean="0">
                <a:latin typeface="Courier New" pitchFamily="49" charset="0"/>
              </a:rPr>
              <a:t>What does this code do?</a:t>
            </a:r>
            <a:endParaRPr lang="en-GB" b="1" dirty="0">
              <a:latin typeface="Courier New" pitchFamily="49" charset="0"/>
            </a:endParaRP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b="1" dirty="0">
              <a:latin typeface="Courier New" pitchFamily="49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Segnaposto numero diapositiva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5E7060F0-6714-4E97-8BC9-9747F948A9DE}" type="slidenum">
              <a:rPr lang="en-GB"/>
              <a:pPr/>
              <a:t>13</a:t>
            </a:fld>
            <a:endParaRPr lang="en-GB"/>
          </a:p>
        </p:txBody>
      </p:sp>
      <p:sp>
        <p:nvSpPr>
          <p:cNvPr id="16385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152400"/>
            <a:ext cx="7772400" cy="839788"/>
          </a:xfrm>
          <a:ln/>
        </p:spPr>
        <p:txBody>
          <a:bodyPr/>
          <a:lstStyle/>
          <a:p>
            <a:pPr>
              <a:lnSpc>
                <a:spcPct val="100000"/>
              </a:lnSpc>
              <a:buClr>
                <a:srgbClr val="FF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>
                <a:solidFill>
                  <a:srgbClr val="FF0000"/>
                </a:solidFill>
              </a:rPr>
              <a:t>2.15	Examples Using the for Structure</a:t>
            </a:r>
          </a:p>
        </p:txBody>
      </p:sp>
      <p:grpSp>
        <p:nvGrpSpPr>
          <p:cNvPr id="16386" name="Group 2"/>
          <p:cNvGrpSpPr>
            <a:grpSpLocks/>
          </p:cNvGrpSpPr>
          <p:nvPr/>
        </p:nvGrpSpPr>
        <p:grpSpPr bwMode="auto">
          <a:xfrm>
            <a:off x="1066800" y="1524000"/>
            <a:ext cx="6704013" cy="3960813"/>
            <a:chOff x="672" y="960"/>
            <a:chExt cx="4223" cy="2495"/>
          </a:xfrm>
        </p:grpSpPr>
        <p:grpSp>
          <p:nvGrpSpPr>
            <p:cNvPr id="16387" name="Group 3"/>
            <p:cNvGrpSpPr>
              <a:grpSpLocks/>
            </p:cNvGrpSpPr>
            <p:nvPr/>
          </p:nvGrpSpPr>
          <p:grpSpPr bwMode="auto">
            <a:xfrm>
              <a:off x="672" y="960"/>
              <a:ext cx="4223" cy="137"/>
              <a:chOff x="672" y="960"/>
              <a:chExt cx="4223" cy="137"/>
            </a:xfrm>
          </p:grpSpPr>
          <p:sp>
            <p:nvSpPr>
              <p:cNvPr id="16388" name="Rectangle 4"/>
              <p:cNvSpPr>
                <a:spLocks noChangeArrowheads="1"/>
              </p:cNvSpPr>
              <p:nvPr/>
            </p:nvSpPr>
            <p:spPr bwMode="auto">
              <a:xfrm>
                <a:off x="672" y="960"/>
                <a:ext cx="4224" cy="138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6389" name="Rectangle 5"/>
              <p:cNvSpPr>
                <a:spLocks noChangeArrowheads="1"/>
              </p:cNvSpPr>
              <p:nvPr/>
            </p:nvSpPr>
            <p:spPr bwMode="auto">
              <a:xfrm>
                <a:off x="672" y="960"/>
                <a:ext cx="4224" cy="138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lIns="90000" tIns="46800" rIns="90000" bIns="46800"/>
              <a:lstStyle/>
              <a:p>
                <a:pPr>
                  <a:lnSpc>
                    <a:spcPct val="100000"/>
                  </a:lnSpc>
                  <a:buClr>
                    <a:srgbClr val="4D8DFF"/>
                  </a:buClr>
                  <a:buFont typeface="Courier New" pitchFamily="49" charset="0"/>
                  <a:buNone/>
                  <a:tabLst>
                    <a:tab pos="0" algn="l"/>
                    <a:tab pos="138113" algn="r"/>
                    <a:tab pos="290513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GB" sz="1200" b="1" dirty="0">
                    <a:solidFill>
                      <a:srgbClr val="4D8DFF"/>
                    </a:solidFill>
                    <a:latin typeface="Courier New" pitchFamily="49" charset="0"/>
                    <a:cs typeface="Times New Roman" pitchFamily="16" charset="0"/>
                  </a:rPr>
                  <a:t>	</a:t>
                </a:r>
                <a:r>
                  <a:rPr lang="en-GB" sz="1200" b="1" dirty="0" smtClean="0">
                    <a:solidFill>
                      <a:srgbClr val="4D8DFF"/>
                    </a:solidFill>
                    <a:latin typeface="Courier New" pitchFamily="49" charset="0"/>
                    <a:cs typeface="Times New Roman" pitchFamily="16" charset="0"/>
                  </a:rPr>
                  <a:t>1 </a:t>
                </a:r>
                <a:r>
                  <a:rPr lang="en-GB" sz="1200" b="1" dirty="0">
                    <a:solidFill>
                      <a:srgbClr val="4D8DFF"/>
                    </a:solidFill>
                    <a:latin typeface="Courier New" pitchFamily="49" charset="0"/>
                    <a:cs typeface="Times New Roman" pitchFamily="16" charset="0"/>
                  </a:rPr>
                  <a:t>	</a:t>
                </a:r>
                <a:r>
                  <a:rPr lang="en-GB" sz="1200" b="1" dirty="0">
                    <a:solidFill>
                      <a:srgbClr val="33CC33"/>
                    </a:solidFill>
                    <a:latin typeface="Courier New" pitchFamily="49" charset="0"/>
                    <a:cs typeface="Times New Roman" pitchFamily="16" charset="0"/>
                  </a:rPr>
                  <a:t>// Fig. 2.20: fig02_20.cpp</a:t>
                </a:r>
              </a:p>
              <a:p>
                <a:pPr>
                  <a:lnSpc>
                    <a:spcPct val="100000"/>
                  </a:lnSpc>
                  <a:buClr>
                    <a:srgbClr val="33CC33"/>
                  </a:buClr>
                  <a:buFont typeface="Courier New" pitchFamily="49" charset="0"/>
                  <a:buNone/>
                  <a:tabLst>
                    <a:tab pos="0" algn="l"/>
                    <a:tab pos="138113" algn="r"/>
                    <a:tab pos="290513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GB" sz="1200" b="1" dirty="0" smtClean="0">
                    <a:solidFill>
                      <a:srgbClr val="33CC33"/>
                    </a:solidFill>
                    <a:latin typeface="Courier New" pitchFamily="49" charset="0"/>
                    <a:cs typeface="Times New Roman" pitchFamily="16" charset="0"/>
                  </a:rPr>
                  <a:t>   </a:t>
                </a:r>
                <a:endParaRPr lang="en-GB" sz="1200" b="1" dirty="0">
                  <a:solidFill>
                    <a:srgbClr val="33CC33"/>
                  </a:solidFill>
                  <a:latin typeface="Courier New" pitchFamily="49" charset="0"/>
                  <a:cs typeface="Times New Roman" pitchFamily="16" charset="0"/>
                </a:endParaRPr>
              </a:p>
            </p:txBody>
          </p:sp>
        </p:grpSp>
        <p:grpSp>
          <p:nvGrpSpPr>
            <p:cNvPr id="16390" name="Group 6"/>
            <p:cNvGrpSpPr>
              <a:grpSpLocks/>
            </p:cNvGrpSpPr>
            <p:nvPr/>
          </p:nvGrpSpPr>
          <p:grpSpPr bwMode="auto">
            <a:xfrm>
              <a:off x="672" y="1098"/>
              <a:ext cx="4223" cy="148"/>
              <a:chOff x="672" y="1098"/>
              <a:chExt cx="4223" cy="148"/>
            </a:xfrm>
          </p:grpSpPr>
          <p:sp>
            <p:nvSpPr>
              <p:cNvPr id="16391" name="Rectangle 7"/>
              <p:cNvSpPr>
                <a:spLocks noChangeArrowheads="1"/>
              </p:cNvSpPr>
              <p:nvPr/>
            </p:nvSpPr>
            <p:spPr bwMode="auto">
              <a:xfrm>
                <a:off x="672" y="1098"/>
                <a:ext cx="4224" cy="149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6392" name="Rectangle 8"/>
              <p:cNvSpPr>
                <a:spLocks noChangeArrowheads="1"/>
              </p:cNvSpPr>
              <p:nvPr/>
            </p:nvSpPr>
            <p:spPr bwMode="auto">
              <a:xfrm>
                <a:off x="672" y="1098"/>
                <a:ext cx="4224" cy="149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lIns="90000" tIns="46800" rIns="90000" bIns="46800"/>
              <a:lstStyle/>
              <a:p>
                <a:pPr>
                  <a:lnSpc>
                    <a:spcPct val="100000"/>
                  </a:lnSpc>
                  <a:buClr>
                    <a:srgbClr val="4D8DFF"/>
                  </a:buClr>
                  <a:buFont typeface="Courier New" pitchFamily="49" charset="0"/>
                  <a:buNone/>
                  <a:tabLst>
                    <a:tab pos="0" algn="l"/>
                    <a:tab pos="138113" algn="r"/>
                    <a:tab pos="290513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GB" sz="1200" b="1" dirty="0">
                    <a:solidFill>
                      <a:srgbClr val="4D8DFF"/>
                    </a:solidFill>
                    <a:latin typeface="Courier New" pitchFamily="49" charset="0"/>
                    <a:cs typeface="Times New Roman" pitchFamily="16" charset="0"/>
                  </a:rPr>
                  <a:t>	2	</a:t>
                </a:r>
                <a:r>
                  <a:rPr lang="en-GB" sz="1200" b="1" dirty="0" smtClean="0">
                    <a:solidFill>
                      <a:srgbClr val="4D8DFF"/>
                    </a:solidFill>
                    <a:latin typeface="Courier New" pitchFamily="49" charset="0"/>
                    <a:cs typeface="Times New Roman" pitchFamily="16" charset="0"/>
                  </a:rPr>
                  <a:t>  </a:t>
                </a:r>
                <a:r>
                  <a:rPr lang="en-GB" sz="1200" b="1" dirty="0" smtClean="0">
                    <a:solidFill>
                      <a:srgbClr val="33CC33"/>
                    </a:solidFill>
                    <a:latin typeface="Courier New" pitchFamily="49" charset="0"/>
                    <a:cs typeface="Times New Roman" pitchFamily="16" charset="0"/>
                  </a:rPr>
                  <a:t>// </a:t>
                </a:r>
                <a:r>
                  <a:rPr lang="en-GB" sz="1200" b="1" dirty="0">
                    <a:solidFill>
                      <a:srgbClr val="33CC33"/>
                    </a:solidFill>
                    <a:latin typeface="Courier New" pitchFamily="49" charset="0"/>
                    <a:cs typeface="Times New Roman" pitchFamily="16" charset="0"/>
                  </a:rPr>
                  <a:t>Summation with for</a:t>
                </a:r>
              </a:p>
              <a:p>
                <a:pPr>
                  <a:lnSpc>
                    <a:spcPct val="100000"/>
                  </a:lnSpc>
                  <a:buClr>
                    <a:srgbClr val="33CC33"/>
                  </a:buClr>
                  <a:buFont typeface="Courier New" pitchFamily="49" charset="0"/>
                  <a:buNone/>
                  <a:tabLst>
                    <a:tab pos="0" algn="l"/>
                    <a:tab pos="138113" algn="r"/>
                    <a:tab pos="290513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endParaRPr lang="en-GB" sz="1200" b="1" dirty="0">
                  <a:solidFill>
                    <a:srgbClr val="33CC33"/>
                  </a:solidFill>
                  <a:latin typeface="Courier New" pitchFamily="49" charset="0"/>
                  <a:cs typeface="Times New Roman" pitchFamily="16" charset="0"/>
                </a:endParaRPr>
              </a:p>
            </p:txBody>
          </p:sp>
        </p:grpSp>
        <p:grpSp>
          <p:nvGrpSpPr>
            <p:cNvPr id="16393" name="Group 9"/>
            <p:cNvGrpSpPr>
              <a:grpSpLocks/>
            </p:cNvGrpSpPr>
            <p:nvPr/>
          </p:nvGrpSpPr>
          <p:grpSpPr bwMode="auto">
            <a:xfrm>
              <a:off x="672" y="1247"/>
              <a:ext cx="4223" cy="137"/>
              <a:chOff x="672" y="1247"/>
              <a:chExt cx="4223" cy="137"/>
            </a:xfrm>
          </p:grpSpPr>
          <p:sp>
            <p:nvSpPr>
              <p:cNvPr id="16394" name="Rectangle 10"/>
              <p:cNvSpPr>
                <a:spLocks noChangeArrowheads="1"/>
              </p:cNvSpPr>
              <p:nvPr/>
            </p:nvSpPr>
            <p:spPr bwMode="auto">
              <a:xfrm>
                <a:off x="672" y="1247"/>
                <a:ext cx="4224" cy="138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6395" name="Rectangle 11"/>
              <p:cNvSpPr>
                <a:spLocks noChangeArrowheads="1"/>
              </p:cNvSpPr>
              <p:nvPr/>
            </p:nvSpPr>
            <p:spPr bwMode="auto">
              <a:xfrm>
                <a:off x="672" y="1247"/>
                <a:ext cx="4224" cy="138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lIns="90000" tIns="46800" rIns="90000" bIns="46800"/>
              <a:lstStyle/>
              <a:p>
                <a:pPr>
                  <a:lnSpc>
                    <a:spcPct val="100000"/>
                  </a:lnSpc>
                  <a:buClr>
                    <a:srgbClr val="4D8DFF"/>
                  </a:buClr>
                  <a:buFont typeface="Courier New" pitchFamily="49" charset="0"/>
                  <a:buNone/>
                  <a:tabLst>
                    <a:tab pos="0" algn="l"/>
                    <a:tab pos="138113" algn="r"/>
                    <a:tab pos="290513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GB" sz="1200" b="1" dirty="0">
                    <a:solidFill>
                      <a:srgbClr val="4D8DFF"/>
                    </a:solidFill>
                    <a:latin typeface="Courier New" pitchFamily="49" charset="0"/>
                    <a:cs typeface="Times New Roman" pitchFamily="16" charset="0"/>
                  </a:rPr>
                  <a:t>	</a:t>
                </a:r>
                <a:r>
                  <a:rPr lang="en-GB" sz="1200" b="1" dirty="0" smtClean="0">
                    <a:solidFill>
                      <a:srgbClr val="4D8DFF"/>
                    </a:solidFill>
                    <a:latin typeface="Courier New" pitchFamily="49" charset="0"/>
                    <a:cs typeface="Times New Roman" pitchFamily="16" charset="0"/>
                  </a:rPr>
                  <a:t>3  </a:t>
                </a:r>
                <a:r>
                  <a:rPr lang="en-GB" sz="1200" b="1" dirty="0">
                    <a:solidFill>
                      <a:srgbClr val="4D8DFF"/>
                    </a:solidFill>
                    <a:latin typeface="Courier New" pitchFamily="49" charset="0"/>
                    <a:cs typeface="Times New Roman" pitchFamily="16" charset="0"/>
                  </a:rPr>
                  <a:t>	</a:t>
                </a:r>
                <a:r>
                  <a:rPr lang="en-GB" sz="1200" b="1" dirty="0">
                    <a:solidFill>
                      <a:srgbClr val="275AFF"/>
                    </a:solidFill>
                    <a:latin typeface="Courier New" pitchFamily="49" charset="0"/>
                    <a:cs typeface="Times New Roman" pitchFamily="16" charset="0"/>
                  </a:rPr>
                  <a:t>#include</a:t>
                </a:r>
                <a:r>
                  <a:rPr lang="en-GB" sz="1200" b="1" dirty="0">
                    <a:solidFill>
                      <a:srgbClr val="000000"/>
                    </a:solidFill>
                    <a:latin typeface="Courier New" pitchFamily="49" charset="0"/>
                    <a:cs typeface="Times New Roman" pitchFamily="16" charset="0"/>
                  </a:rPr>
                  <a:t> &lt;</a:t>
                </a:r>
                <a:r>
                  <a:rPr lang="en-GB" sz="1200" b="1" dirty="0" err="1">
                    <a:solidFill>
                      <a:srgbClr val="000000"/>
                    </a:solidFill>
                    <a:latin typeface="Courier New" pitchFamily="49" charset="0"/>
                    <a:cs typeface="Times New Roman" pitchFamily="16" charset="0"/>
                  </a:rPr>
                  <a:t>iostream</a:t>
                </a:r>
                <a:r>
                  <a:rPr lang="en-GB" sz="1200" b="1" dirty="0">
                    <a:solidFill>
                      <a:srgbClr val="000000"/>
                    </a:solidFill>
                    <a:latin typeface="Courier New" pitchFamily="49" charset="0"/>
                    <a:cs typeface="Times New Roman" pitchFamily="16" charset="0"/>
                  </a:rPr>
                  <a:t>&gt;</a:t>
                </a:r>
              </a:p>
              <a:p>
                <a:pPr>
                  <a:lnSpc>
                    <a:spcPct val="100000"/>
                  </a:lnSpc>
                  <a:buFont typeface="Courier New" pitchFamily="49" charset="0"/>
                  <a:buNone/>
                  <a:tabLst>
                    <a:tab pos="0" algn="l"/>
                    <a:tab pos="138113" algn="r"/>
                    <a:tab pos="290513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endParaRPr lang="en-GB" sz="1200" b="1" dirty="0">
                  <a:solidFill>
                    <a:srgbClr val="000000"/>
                  </a:solidFill>
                  <a:latin typeface="Courier New" pitchFamily="49" charset="0"/>
                  <a:cs typeface="Times New Roman" pitchFamily="16" charset="0"/>
                </a:endParaRPr>
              </a:p>
            </p:txBody>
          </p:sp>
        </p:grpSp>
        <p:grpSp>
          <p:nvGrpSpPr>
            <p:cNvPr id="16396" name="Group 12"/>
            <p:cNvGrpSpPr>
              <a:grpSpLocks/>
            </p:cNvGrpSpPr>
            <p:nvPr/>
          </p:nvGrpSpPr>
          <p:grpSpPr bwMode="auto">
            <a:xfrm>
              <a:off x="672" y="1385"/>
              <a:ext cx="4223" cy="137"/>
              <a:chOff x="672" y="1385"/>
              <a:chExt cx="4223" cy="137"/>
            </a:xfrm>
          </p:grpSpPr>
          <p:sp>
            <p:nvSpPr>
              <p:cNvPr id="16397" name="Rectangle 13"/>
              <p:cNvSpPr>
                <a:spLocks noChangeArrowheads="1"/>
              </p:cNvSpPr>
              <p:nvPr/>
            </p:nvSpPr>
            <p:spPr bwMode="auto">
              <a:xfrm>
                <a:off x="672" y="1385"/>
                <a:ext cx="4224" cy="138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6398" name="Rectangle 14"/>
              <p:cNvSpPr>
                <a:spLocks noChangeArrowheads="1"/>
              </p:cNvSpPr>
              <p:nvPr/>
            </p:nvSpPr>
            <p:spPr bwMode="auto">
              <a:xfrm>
                <a:off x="672" y="1385"/>
                <a:ext cx="4224" cy="138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lIns="90000" tIns="46800" rIns="90000" bIns="46800"/>
              <a:lstStyle/>
              <a:p>
                <a:pPr>
                  <a:lnSpc>
                    <a:spcPct val="100000"/>
                  </a:lnSpc>
                  <a:buClr>
                    <a:srgbClr val="4D8DFF"/>
                  </a:buClr>
                  <a:buFont typeface="Courier New" pitchFamily="49" charset="0"/>
                  <a:buNone/>
                  <a:tabLst>
                    <a:tab pos="0" algn="l"/>
                    <a:tab pos="138113" algn="r"/>
                    <a:tab pos="290513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GB" sz="1200" b="1" dirty="0">
                    <a:solidFill>
                      <a:srgbClr val="4D8DFF"/>
                    </a:solidFill>
                    <a:latin typeface="Courier New" pitchFamily="49" charset="0"/>
                    <a:cs typeface="Times New Roman" pitchFamily="16" charset="0"/>
                  </a:rPr>
                  <a:t>	</a:t>
                </a:r>
                <a:r>
                  <a:rPr lang="en-GB" sz="1200" b="1" dirty="0" smtClean="0">
                    <a:solidFill>
                      <a:srgbClr val="4D8DFF"/>
                    </a:solidFill>
                    <a:latin typeface="Courier New" pitchFamily="49" charset="0"/>
                    <a:cs typeface="Times New Roman" pitchFamily="16" charset="0"/>
                  </a:rPr>
                  <a:t>4 </a:t>
                </a:r>
                <a:r>
                  <a:rPr lang="en-GB" sz="1200" b="1" dirty="0">
                    <a:solidFill>
                      <a:srgbClr val="4D8DFF"/>
                    </a:solidFill>
                    <a:latin typeface="Courier New" pitchFamily="49" charset="0"/>
                    <a:cs typeface="Times New Roman" pitchFamily="16" charset="0"/>
                  </a:rPr>
                  <a:t>	using namespace </a:t>
                </a:r>
                <a:r>
                  <a:rPr lang="en-GB" sz="1200" b="1" dirty="0">
                    <a:solidFill>
                      <a:srgbClr val="000000"/>
                    </a:solidFill>
                    <a:latin typeface="Courier New" pitchFamily="49" charset="0"/>
                    <a:cs typeface="Times New Roman" pitchFamily="16" charset="0"/>
                  </a:rPr>
                  <a:t>std;</a:t>
                </a:r>
              </a:p>
              <a:p>
                <a:pPr>
                  <a:lnSpc>
                    <a:spcPct val="100000"/>
                  </a:lnSpc>
                  <a:buClr>
                    <a:srgbClr val="4D8DFF"/>
                  </a:buClr>
                  <a:buFont typeface="Courier New" pitchFamily="49" charset="0"/>
                  <a:buNone/>
                  <a:tabLst>
                    <a:tab pos="0" algn="l"/>
                    <a:tab pos="138113" algn="r"/>
                    <a:tab pos="290513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endParaRPr lang="en-GB" sz="1200" b="1" dirty="0">
                  <a:solidFill>
                    <a:srgbClr val="4D8DFF"/>
                  </a:solidFill>
                  <a:latin typeface="Courier New" pitchFamily="49" charset="0"/>
                  <a:cs typeface="Times New Roman" pitchFamily="16" charset="0"/>
                </a:endParaRPr>
              </a:p>
            </p:txBody>
          </p:sp>
        </p:grpSp>
        <p:grpSp>
          <p:nvGrpSpPr>
            <p:cNvPr id="16399" name="Group 15"/>
            <p:cNvGrpSpPr>
              <a:grpSpLocks/>
            </p:cNvGrpSpPr>
            <p:nvPr/>
          </p:nvGrpSpPr>
          <p:grpSpPr bwMode="auto">
            <a:xfrm>
              <a:off x="672" y="1523"/>
              <a:ext cx="4223" cy="137"/>
              <a:chOff x="672" y="1523"/>
              <a:chExt cx="4223" cy="137"/>
            </a:xfrm>
          </p:grpSpPr>
          <p:sp>
            <p:nvSpPr>
              <p:cNvPr id="16400" name="Rectangle 16"/>
              <p:cNvSpPr>
                <a:spLocks noChangeArrowheads="1"/>
              </p:cNvSpPr>
              <p:nvPr/>
            </p:nvSpPr>
            <p:spPr bwMode="auto">
              <a:xfrm>
                <a:off x="672" y="1523"/>
                <a:ext cx="4224" cy="138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6401" name="Rectangle 17"/>
              <p:cNvSpPr>
                <a:spLocks noChangeArrowheads="1"/>
              </p:cNvSpPr>
              <p:nvPr/>
            </p:nvSpPr>
            <p:spPr bwMode="auto">
              <a:xfrm>
                <a:off x="672" y="1523"/>
                <a:ext cx="4224" cy="138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16402" name="Group 18"/>
            <p:cNvGrpSpPr>
              <a:grpSpLocks/>
            </p:cNvGrpSpPr>
            <p:nvPr/>
          </p:nvGrpSpPr>
          <p:grpSpPr bwMode="auto">
            <a:xfrm>
              <a:off x="672" y="1661"/>
              <a:ext cx="4223" cy="137"/>
              <a:chOff x="672" y="1661"/>
              <a:chExt cx="4223" cy="137"/>
            </a:xfrm>
          </p:grpSpPr>
          <p:sp>
            <p:nvSpPr>
              <p:cNvPr id="16403" name="Rectangle 19"/>
              <p:cNvSpPr>
                <a:spLocks noChangeArrowheads="1"/>
              </p:cNvSpPr>
              <p:nvPr/>
            </p:nvSpPr>
            <p:spPr bwMode="auto">
              <a:xfrm>
                <a:off x="672" y="1661"/>
                <a:ext cx="4224" cy="138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6404" name="Rectangle 20"/>
              <p:cNvSpPr>
                <a:spLocks noChangeArrowheads="1"/>
              </p:cNvSpPr>
              <p:nvPr/>
            </p:nvSpPr>
            <p:spPr bwMode="auto">
              <a:xfrm>
                <a:off x="672" y="1661"/>
                <a:ext cx="4224" cy="138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16405" name="Group 21"/>
            <p:cNvGrpSpPr>
              <a:grpSpLocks/>
            </p:cNvGrpSpPr>
            <p:nvPr/>
          </p:nvGrpSpPr>
          <p:grpSpPr bwMode="auto">
            <a:xfrm>
              <a:off x="672" y="1799"/>
              <a:ext cx="4223" cy="137"/>
              <a:chOff x="672" y="1799"/>
              <a:chExt cx="4223" cy="137"/>
            </a:xfrm>
          </p:grpSpPr>
          <p:sp>
            <p:nvSpPr>
              <p:cNvPr id="16406" name="Rectangle 22"/>
              <p:cNvSpPr>
                <a:spLocks noChangeArrowheads="1"/>
              </p:cNvSpPr>
              <p:nvPr/>
            </p:nvSpPr>
            <p:spPr bwMode="auto">
              <a:xfrm>
                <a:off x="672" y="1799"/>
                <a:ext cx="4224" cy="138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6407" name="Rectangle 23"/>
              <p:cNvSpPr>
                <a:spLocks noChangeArrowheads="1"/>
              </p:cNvSpPr>
              <p:nvPr/>
            </p:nvSpPr>
            <p:spPr bwMode="auto">
              <a:xfrm>
                <a:off x="672" y="1799"/>
                <a:ext cx="4224" cy="138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lIns="90000" tIns="46800" rIns="90000" bIns="46800"/>
              <a:lstStyle/>
              <a:p>
                <a:pPr>
                  <a:lnSpc>
                    <a:spcPct val="100000"/>
                  </a:lnSpc>
                  <a:buClr>
                    <a:srgbClr val="4D8DFF"/>
                  </a:buClr>
                  <a:buFont typeface="Courier New" pitchFamily="49" charset="0"/>
                  <a:buNone/>
                  <a:tabLst>
                    <a:tab pos="0" algn="l"/>
                    <a:tab pos="138113" algn="r"/>
                    <a:tab pos="290513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GB" sz="1200" b="1">
                    <a:solidFill>
                      <a:srgbClr val="4D8DFF"/>
                    </a:solidFill>
                    <a:latin typeface="Courier New" pitchFamily="49" charset="0"/>
                    <a:cs typeface="Times New Roman" pitchFamily="16" charset="0"/>
                  </a:rPr>
                  <a:t>	7	</a:t>
                </a:r>
              </a:p>
              <a:p>
                <a:pPr>
                  <a:lnSpc>
                    <a:spcPct val="100000"/>
                  </a:lnSpc>
                  <a:buClr>
                    <a:srgbClr val="4D8DFF"/>
                  </a:buClr>
                  <a:buFont typeface="Courier New" pitchFamily="49" charset="0"/>
                  <a:buNone/>
                  <a:tabLst>
                    <a:tab pos="0" algn="l"/>
                    <a:tab pos="138113" algn="r"/>
                    <a:tab pos="290513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endParaRPr lang="en-GB" sz="1200" b="1">
                  <a:solidFill>
                    <a:srgbClr val="4D8DFF"/>
                  </a:solidFill>
                  <a:latin typeface="Courier New" pitchFamily="49" charset="0"/>
                  <a:cs typeface="Times New Roman" pitchFamily="16" charset="0"/>
                </a:endParaRPr>
              </a:p>
            </p:txBody>
          </p:sp>
        </p:grpSp>
        <p:grpSp>
          <p:nvGrpSpPr>
            <p:cNvPr id="16408" name="Group 24"/>
            <p:cNvGrpSpPr>
              <a:grpSpLocks/>
            </p:cNvGrpSpPr>
            <p:nvPr/>
          </p:nvGrpSpPr>
          <p:grpSpPr bwMode="auto">
            <a:xfrm>
              <a:off x="672" y="1937"/>
              <a:ext cx="4223" cy="137"/>
              <a:chOff x="672" y="1937"/>
              <a:chExt cx="4223" cy="137"/>
            </a:xfrm>
          </p:grpSpPr>
          <p:sp>
            <p:nvSpPr>
              <p:cNvPr id="16409" name="Rectangle 25"/>
              <p:cNvSpPr>
                <a:spLocks noChangeArrowheads="1"/>
              </p:cNvSpPr>
              <p:nvPr/>
            </p:nvSpPr>
            <p:spPr bwMode="auto">
              <a:xfrm>
                <a:off x="672" y="1937"/>
                <a:ext cx="4224" cy="138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6410" name="Rectangle 26"/>
              <p:cNvSpPr>
                <a:spLocks noChangeArrowheads="1"/>
              </p:cNvSpPr>
              <p:nvPr/>
            </p:nvSpPr>
            <p:spPr bwMode="auto">
              <a:xfrm>
                <a:off x="672" y="1937"/>
                <a:ext cx="4224" cy="138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lIns="90000" tIns="46800" rIns="90000" bIns="46800"/>
              <a:lstStyle/>
              <a:p>
                <a:pPr>
                  <a:lnSpc>
                    <a:spcPct val="100000"/>
                  </a:lnSpc>
                  <a:buClr>
                    <a:srgbClr val="4D8DFF"/>
                  </a:buClr>
                  <a:buFont typeface="Courier New" pitchFamily="49" charset="0"/>
                  <a:buNone/>
                  <a:tabLst>
                    <a:tab pos="0" algn="l"/>
                    <a:tab pos="138113" algn="r"/>
                    <a:tab pos="290513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GB" sz="1200" b="1" dirty="0">
                    <a:solidFill>
                      <a:srgbClr val="4D8DFF"/>
                    </a:solidFill>
                    <a:latin typeface="Courier New" pitchFamily="49" charset="0"/>
                    <a:cs typeface="Times New Roman" pitchFamily="16" charset="0"/>
                  </a:rPr>
                  <a:t>	</a:t>
                </a:r>
                <a:r>
                  <a:rPr lang="en-GB" sz="1200" b="1" dirty="0" smtClean="0">
                    <a:solidFill>
                      <a:srgbClr val="4D8DFF"/>
                    </a:solidFill>
                    <a:latin typeface="Courier New" pitchFamily="49" charset="0"/>
                    <a:cs typeface="Times New Roman" pitchFamily="16" charset="0"/>
                  </a:rPr>
                  <a:t>8 </a:t>
                </a:r>
                <a:r>
                  <a:rPr lang="en-GB" sz="1200" b="1" dirty="0">
                    <a:solidFill>
                      <a:srgbClr val="4D8DFF"/>
                    </a:solidFill>
                    <a:latin typeface="Courier New" pitchFamily="49" charset="0"/>
                    <a:cs typeface="Times New Roman" pitchFamily="16" charset="0"/>
                  </a:rPr>
                  <a:t>	</a:t>
                </a:r>
                <a:r>
                  <a:rPr lang="en-GB" sz="1200" b="1" dirty="0" err="1">
                    <a:solidFill>
                      <a:srgbClr val="275AFF"/>
                    </a:solidFill>
                    <a:latin typeface="Courier New" pitchFamily="49" charset="0"/>
                    <a:cs typeface="Times New Roman" pitchFamily="16" charset="0"/>
                  </a:rPr>
                  <a:t>int</a:t>
                </a:r>
                <a:r>
                  <a:rPr lang="en-GB" sz="1200" b="1" dirty="0">
                    <a:solidFill>
                      <a:srgbClr val="000000"/>
                    </a:solidFill>
                    <a:latin typeface="Courier New" pitchFamily="49" charset="0"/>
                    <a:cs typeface="Times New Roman" pitchFamily="16" charset="0"/>
                  </a:rPr>
                  <a:t> main()</a:t>
                </a:r>
              </a:p>
              <a:p>
                <a:pPr>
                  <a:lnSpc>
                    <a:spcPct val="100000"/>
                  </a:lnSpc>
                  <a:buFont typeface="Courier New" pitchFamily="49" charset="0"/>
                  <a:buNone/>
                  <a:tabLst>
                    <a:tab pos="0" algn="l"/>
                    <a:tab pos="138113" algn="r"/>
                    <a:tab pos="290513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endParaRPr lang="en-GB" sz="1200" b="1" dirty="0">
                  <a:solidFill>
                    <a:srgbClr val="000000"/>
                  </a:solidFill>
                  <a:latin typeface="Courier New" pitchFamily="49" charset="0"/>
                  <a:cs typeface="Times New Roman" pitchFamily="16" charset="0"/>
                </a:endParaRPr>
              </a:p>
            </p:txBody>
          </p:sp>
        </p:grpSp>
        <p:grpSp>
          <p:nvGrpSpPr>
            <p:cNvPr id="16411" name="Group 27"/>
            <p:cNvGrpSpPr>
              <a:grpSpLocks/>
            </p:cNvGrpSpPr>
            <p:nvPr/>
          </p:nvGrpSpPr>
          <p:grpSpPr bwMode="auto">
            <a:xfrm>
              <a:off x="672" y="2075"/>
              <a:ext cx="4223" cy="137"/>
              <a:chOff x="672" y="2075"/>
              <a:chExt cx="4223" cy="137"/>
            </a:xfrm>
          </p:grpSpPr>
          <p:sp>
            <p:nvSpPr>
              <p:cNvPr id="16412" name="Rectangle 28"/>
              <p:cNvSpPr>
                <a:spLocks noChangeArrowheads="1"/>
              </p:cNvSpPr>
              <p:nvPr/>
            </p:nvSpPr>
            <p:spPr bwMode="auto">
              <a:xfrm>
                <a:off x="672" y="2075"/>
                <a:ext cx="4224" cy="138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6413" name="Rectangle 29"/>
              <p:cNvSpPr>
                <a:spLocks noChangeArrowheads="1"/>
              </p:cNvSpPr>
              <p:nvPr/>
            </p:nvSpPr>
            <p:spPr bwMode="auto">
              <a:xfrm>
                <a:off x="672" y="2075"/>
                <a:ext cx="4224" cy="138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lIns="90000" tIns="46800" rIns="90000" bIns="46800"/>
              <a:lstStyle/>
              <a:p>
                <a:pPr>
                  <a:lnSpc>
                    <a:spcPct val="100000"/>
                  </a:lnSpc>
                  <a:buClr>
                    <a:srgbClr val="4D8DFF"/>
                  </a:buClr>
                  <a:buFont typeface="Courier New" pitchFamily="49" charset="0"/>
                  <a:buNone/>
                  <a:tabLst>
                    <a:tab pos="0" algn="l"/>
                    <a:tab pos="138113" algn="r"/>
                    <a:tab pos="290513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GB" sz="1200" b="1">
                    <a:solidFill>
                      <a:srgbClr val="4D8DFF"/>
                    </a:solidFill>
                    <a:latin typeface="Courier New" pitchFamily="49" charset="0"/>
                    <a:cs typeface="Times New Roman" pitchFamily="16" charset="0"/>
                  </a:rPr>
                  <a:t>	9	</a:t>
                </a:r>
                <a:r>
                  <a:rPr lang="en-GB" sz="1200" b="1" smtClean="0">
                    <a:solidFill>
                      <a:srgbClr val="4D8DFF"/>
                    </a:solidFill>
                    <a:latin typeface="Courier New" pitchFamily="49" charset="0"/>
                    <a:cs typeface="Times New Roman" pitchFamily="16" charset="0"/>
                  </a:rPr>
                  <a:t>  </a:t>
                </a:r>
                <a:r>
                  <a:rPr lang="en-GB" sz="1200" b="1" smtClean="0">
                    <a:solidFill>
                      <a:srgbClr val="000000"/>
                    </a:solidFill>
                    <a:latin typeface="Courier New" pitchFamily="49" charset="0"/>
                    <a:cs typeface="Times New Roman" pitchFamily="16" charset="0"/>
                  </a:rPr>
                  <a:t>{</a:t>
                </a:r>
                <a:endParaRPr lang="en-GB" sz="1200" b="1">
                  <a:solidFill>
                    <a:srgbClr val="000000"/>
                  </a:solidFill>
                  <a:latin typeface="Courier New" pitchFamily="49" charset="0"/>
                  <a:cs typeface="Times New Roman" pitchFamily="16" charset="0"/>
                </a:endParaRPr>
              </a:p>
              <a:p>
                <a:pPr>
                  <a:lnSpc>
                    <a:spcPct val="100000"/>
                  </a:lnSpc>
                  <a:buFont typeface="Courier New" pitchFamily="49" charset="0"/>
                  <a:buNone/>
                  <a:tabLst>
                    <a:tab pos="0" algn="l"/>
                    <a:tab pos="138113" algn="r"/>
                    <a:tab pos="290513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endParaRPr lang="en-GB" sz="1200" b="1" dirty="0">
                  <a:solidFill>
                    <a:srgbClr val="000000"/>
                  </a:solidFill>
                  <a:latin typeface="Courier New" pitchFamily="49" charset="0"/>
                  <a:cs typeface="Times New Roman" pitchFamily="16" charset="0"/>
                </a:endParaRPr>
              </a:p>
            </p:txBody>
          </p:sp>
        </p:grpSp>
        <p:grpSp>
          <p:nvGrpSpPr>
            <p:cNvPr id="16414" name="Group 30"/>
            <p:cNvGrpSpPr>
              <a:grpSpLocks/>
            </p:cNvGrpSpPr>
            <p:nvPr/>
          </p:nvGrpSpPr>
          <p:grpSpPr bwMode="auto">
            <a:xfrm>
              <a:off x="672" y="2213"/>
              <a:ext cx="4223" cy="137"/>
              <a:chOff x="672" y="2213"/>
              <a:chExt cx="4223" cy="137"/>
            </a:xfrm>
          </p:grpSpPr>
          <p:sp>
            <p:nvSpPr>
              <p:cNvPr id="16415" name="Rectangle 31"/>
              <p:cNvSpPr>
                <a:spLocks noChangeArrowheads="1"/>
              </p:cNvSpPr>
              <p:nvPr/>
            </p:nvSpPr>
            <p:spPr bwMode="auto">
              <a:xfrm>
                <a:off x="672" y="2213"/>
                <a:ext cx="4224" cy="138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6416" name="Rectangle 32"/>
              <p:cNvSpPr>
                <a:spLocks noChangeArrowheads="1"/>
              </p:cNvSpPr>
              <p:nvPr/>
            </p:nvSpPr>
            <p:spPr bwMode="auto">
              <a:xfrm>
                <a:off x="672" y="2213"/>
                <a:ext cx="4224" cy="138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lIns="90000" tIns="46800" rIns="90000" bIns="46800"/>
              <a:lstStyle/>
              <a:p>
                <a:pPr>
                  <a:lnSpc>
                    <a:spcPct val="100000"/>
                  </a:lnSpc>
                  <a:buClr>
                    <a:srgbClr val="4D8DFF"/>
                  </a:buClr>
                  <a:buFont typeface="Courier New" pitchFamily="49" charset="0"/>
                  <a:buNone/>
                  <a:tabLst>
                    <a:tab pos="0" algn="l"/>
                    <a:tab pos="138113" algn="r"/>
                    <a:tab pos="290513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GB" sz="1200" b="1">
                    <a:solidFill>
                      <a:srgbClr val="4D8DFF"/>
                    </a:solidFill>
                    <a:latin typeface="Courier New" pitchFamily="49" charset="0"/>
                    <a:cs typeface="Times New Roman" pitchFamily="16" charset="0"/>
                  </a:rPr>
                  <a:t>	10	</a:t>
                </a:r>
                <a:r>
                  <a:rPr lang="en-GB" sz="1200" b="1">
                    <a:solidFill>
                      <a:srgbClr val="000000"/>
                    </a:solidFill>
                    <a:latin typeface="Courier New" pitchFamily="49" charset="0"/>
                    <a:cs typeface="Times New Roman" pitchFamily="16" charset="0"/>
                  </a:rPr>
                  <a:t>   </a:t>
                </a:r>
                <a:r>
                  <a:rPr lang="en-GB" sz="1200" b="1">
                    <a:solidFill>
                      <a:srgbClr val="275AFF"/>
                    </a:solidFill>
                    <a:latin typeface="Courier New" pitchFamily="49" charset="0"/>
                    <a:cs typeface="Times New Roman" pitchFamily="16" charset="0"/>
                  </a:rPr>
                  <a:t>int</a:t>
                </a:r>
                <a:r>
                  <a:rPr lang="en-GB" sz="1200" b="1">
                    <a:solidFill>
                      <a:srgbClr val="000000"/>
                    </a:solidFill>
                    <a:latin typeface="Courier New" pitchFamily="49" charset="0"/>
                    <a:cs typeface="Times New Roman" pitchFamily="16" charset="0"/>
                  </a:rPr>
                  <a:t> sum = 0;</a:t>
                </a:r>
              </a:p>
              <a:p>
                <a:pPr>
                  <a:lnSpc>
                    <a:spcPct val="100000"/>
                  </a:lnSpc>
                  <a:buFont typeface="Courier New" pitchFamily="49" charset="0"/>
                  <a:buNone/>
                  <a:tabLst>
                    <a:tab pos="0" algn="l"/>
                    <a:tab pos="138113" algn="r"/>
                    <a:tab pos="290513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endParaRPr lang="en-GB" sz="1200" b="1">
                  <a:solidFill>
                    <a:srgbClr val="000000"/>
                  </a:solidFill>
                  <a:latin typeface="Courier New" pitchFamily="49" charset="0"/>
                  <a:cs typeface="Times New Roman" pitchFamily="16" charset="0"/>
                </a:endParaRPr>
              </a:p>
            </p:txBody>
          </p:sp>
        </p:grpSp>
        <p:grpSp>
          <p:nvGrpSpPr>
            <p:cNvPr id="16417" name="Group 33"/>
            <p:cNvGrpSpPr>
              <a:grpSpLocks/>
            </p:cNvGrpSpPr>
            <p:nvPr/>
          </p:nvGrpSpPr>
          <p:grpSpPr bwMode="auto">
            <a:xfrm>
              <a:off x="672" y="2351"/>
              <a:ext cx="4223" cy="137"/>
              <a:chOff x="672" y="2351"/>
              <a:chExt cx="4223" cy="137"/>
            </a:xfrm>
          </p:grpSpPr>
          <p:sp>
            <p:nvSpPr>
              <p:cNvPr id="16418" name="Rectangle 34"/>
              <p:cNvSpPr>
                <a:spLocks noChangeArrowheads="1"/>
              </p:cNvSpPr>
              <p:nvPr/>
            </p:nvSpPr>
            <p:spPr bwMode="auto">
              <a:xfrm>
                <a:off x="672" y="2351"/>
                <a:ext cx="4224" cy="138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6419" name="Rectangle 35"/>
              <p:cNvSpPr>
                <a:spLocks noChangeArrowheads="1"/>
              </p:cNvSpPr>
              <p:nvPr/>
            </p:nvSpPr>
            <p:spPr bwMode="auto">
              <a:xfrm>
                <a:off x="672" y="2351"/>
                <a:ext cx="4224" cy="138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lIns="90000" tIns="46800" rIns="90000" bIns="46800"/>
              <a:lstStyle/>
              <a:p>
                <a:pPr>
                  <a:lnSpc>
                    <a:spcPct val="100000"/>
                  </a:lnSpc>
                  <a:buClr>
                    <a:srgbClr val="4D8DFF"/>
                  </a:buClr>
                  <a:buFont typeface="Courier New" pitchFamily="49" charset="0"/>
                  <a:buNone/>
                  <a:tabLst>
                    <a:tab pos="0" algn="l"/>
                    <a:tab pos="138113" algn="r"/>
                    <a:tab pos="290513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GB" sz="1200" b="1">
                    <a:solidFill>
                      <a:srgbClr val="4D8DFF"/>
                    </a:solidFill>
                    <a:latin typeface="Courier New" pitchFamily="49" charset="0"/>
                    <a:cs typeface="Times New Roman" pitchFamily="16" charset="0"/>
                  </a:rPr>
                  <a:t>	11	</a:t>
                </a:r>
              </a:p>
              <a:p>
                <a:pPr>
                  <a:lnSpc>
                    <a:spcPct val="100000"/>
                  </a:lnSpc>
                  <a:buClr>
                    <a:srgbClr val="4D8DFF"/>
                  </a:buClr>
                  <a:buFont typeface="Courier New" pitchFamily="49" charset="0"/>
                  <a:buNone/>
                  <a:tabLst>
                    <a:tab pos="0" algn="l"/>
                    <a:tab pos="138113" algn="r"/>
                    <a:tab pos="290513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endParaRPr lang="en-GB" sz="1200" b="1">
                  <a:solidFill>
                    <a:srgbClr val="4D8DFF"/>
                  </a:solidFill>
                  <a:latin typeface="Courier New" pitchFamily="49" charset="0"/>
                  <a:cs typeface="Times New Roman" pitchFamily="16" charset="0"/>
                </a:endParaRPr>
              </a:p>
            </p:txBody>
          </p:sp>
        </p:grpSp>
        <p:grpSp>
          <p:nvGrpSpPr>
            <p:cNvPr id="16420" name="Group 36"/>
            <p:cNvGrpSpPr>
              <a:grpSpLocks/>
            </p:cNvGrpSpPr>
            <p:nvPr/>
          </p:nvGrpSpPr>
          <p:grpSpPr bwMode="auto">
            <a:xfrm>
              <a:off x="672" y="2489"/>
              <a:ext cx="4223" cy="137"/>
              <a:chOff x="672" y="2489"/>
              <a:chExt cx="4223" cy="137"/>
            </a:xfrm>
          </p:grpSpPr>
          <p:sp>
            <p:nvSpPr>
              <p:cNvPr id="16421" name="Rectangle 37"/>
              <p:cNvSpPr>
                <a:spLocks noChangeArrowheads="1"/>
              </p:cNvSpPr>
              <p:nvPr/>
            </p:nvSpPr>
            <p:spPr bwMode="auto">
              <a:xfrm>
                <a:off x="672" y="2489"/>
                <a:ext cx="4224" cy="138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6422" name="Rectangle 38"/>
              <p:cNvSpPr>
                <a:spLocks noChangeArrowheads="1"/>
              </p:cNvSpPr>
              <p:nvPr/>
            </p:nvSpPr>
            <p:spPr bwMode="auto">
              <a:xfrm>
                <a:off x="672" y="2489"/>
                <a:ext cx="4224" cy="138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lIns="90000" tIns="46800" rIns="90000" bIns="46800"/>
              <a:lstStyle/>
              <a:p>
                <a:pPr>
                  <a:lnSpc>
                    <a:spcPct val="100000"/>
                  </a:lnSpc>
                  <a:buClr>
                    <a:srgbClr val="4D8DFF"/>
                  </a:buClr>
                  <a:buFont typeface="Courier New" pitchFamily="49" charset="0"/>
                  <a:buNone/>
                  <a:tabLst>
                    <a:tab pos="0" algn="l"/>
                    <a:tab pos="138113" algn="r"/>
                    <a:tab pos="290513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GB" sz="1200" b="1">
                    <a:solidFill>
                      <a:srgbClr val="4D8DFF"/>
                    </a:solidFill>
                    <a:latin typeface="Courier New" pitchFamily="49" charset="0"/>
                    <a:cs typeface="Times New Roman" pitchFamily="16" charset="0"/>
                  </a:rPr>
                  <a:t>	12	</a:t>
                </a:r>
                <a:r>
                  <a:rPr lang="en-GB" sz="1200" b="1">
                    <a:solidFill>
                      <a:srgbClr val="000000"/>
                    </a:solidFill>
                    <a:latin typeface="Courier New" pitchFamily="49" charset="0"/>
                    <a:cs typeface="Times New Roman" pitchFamily="16" charset="0"/>
                  </a:rPr>
                  <a:t>   </a:t>
                </a:r>
                <a:r>
                  <a:rPr lang="en-GB" sz="1200" b="1">
                    <a:solidFill>
                      <a:srgbClr val="275AFF"/>
                    </a:solidFill>
                    <a:latin typeface="Courier New" pitchFamily="49" charset="0"/>
                    <a:cs typeface="Times New Roman" pitchFamily="16" charset="0"/>
                  </a:rPr>
                  <a:t>for</a:t>
                </a:r>
                <a:r>
                  <a:rPr lang="en-GB" sz="1200" b="1">
                    <a:solidFill>
                      <a:srgbClr val="000000"/>
                    </a:solidFill>
                    <a:latin typeface="Courier New" pitchFamily="49" charset="0"/>
                    <a:cs typeface="Times New Roman" pitchFamily="16" charset="0"/>
                  </a:rPr>
                  <a:t> ( </a:t>
                </a:r>
                <a:r>
                  <a:rPr lang="en-GB" sz="1200" b="1">
                    <a:solidFill>
                      <a:srgbClr val="275AFF"/>
                    </a:solidFill>
                    <a:latin typeface="Courier New" pitchFamily="49" charset="0"/>
                    <a:cs typeface="Times New Roman" pitchFamily="16" charset="0"/>
                  </a:rPr>
                  <a:t>int</a:t>
                </a:r>
                <a:r>
                  <a:rPr lang="en-GB" sz="1200" b="1">
                    <a:solidFill>
                      <a:srgbClr val="000000"/>
                    </a:solidFill>
                    <a:latin typeface="Courier New" pitchFamily="49" charset="0"/>
                    <a:cs typeface="Times New Roman" pitchFamily="16" charset="0"/>
                  </a:rPr>
                  <a:t> number = 2; number &lt;= 100; number += 2 )</a:t>
                </a:r>
              </a:p>
              <a:p>
                <a:pPr>
                  <a:lnSpc>
                    <a:spcPct val="100000"/>
                  </a:lnSpc>
                  <a:buFont typeface="Courier New" pitchFamily="49" charset="0"/>
                  <a:buNone/>
                  <a:tabLst>
                    <a:tab pos="0" algn="l"/>
                    <a:tab pos="138113" algn="r"/>
                    <a:tab pos="290513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endParaRPr lang="en-GB" sz="1200" b="1">
                  <a:solidFill>
                    <a:srgbClr val="000000"/>
                  </a:solidFill>
                  <a:latin typeface="Courier New" pitchFamily="49" charset="0"/>
                  <a:cs typeface="Times New Roman" pitchFamily="16" charset="0"/>
                </a:endParaRPr>
              </a:p>
            </p:txBody>
          </p:sp>
        </p:grpSp>
        <p:grpSp>
          <p:nvGrpSpPr>
            <p:cNvPr id="16423" name="Group 39"/>
            <p:cNvGrpSpPr>
              <a:grpSpLocks/>
            </p:cNvGrpSpPr>
            <p:nvPr/>
          </p:nvGrpSpPr>
          <p:grpSpPr bwMode="auto">
            <a:xfrm>
              <a:off x="672" y="2628"/>
              <a:ext cx="4223" cy="137"/>
              <a:chOff x="672" y="2628"/>
              <a:chExt cx="4223" cy="137"/>
            </a:xfrm>
          </p:grpSpPr>
          <p:sp>
            <p:nvSpPr>
              <p:cNvPr id="16424" name="Rectangle 40"/>
              <p:cNvSpPr>
                <a:spLocks noChangeArrowheads="1"/>
              </p:cNvSpPr>
              <p:nvPr/>
            </p:nvSpPr>
            <p:spPr bwMode="auto">
              <a:xfrm>
                <a:off x="672" y="2628"/>
                <a:ext cx="4224" cy="138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6425" name="Rectangle 41"/>
              <p:cNvSpPr>
                <a:spLocks noChangeArrowheads="1"/>
              </p:cNvSpPr>
              <p:nvPr/>
            </p:nvSpPr>
            <p:spPr bwMode="auto">
              <a:xfrm>
                <a:off x="672" y="2628"/>
                <a:ext cx="4224" cy="138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lIns="90000" tIns="46800" rIns="90000" bIns="46800"/>
              <a:lstStyle/>
              <a:p>
                <a:pPr>
                  <a:lnSpc>
                    <a:spcPct val="100000"/>
                  </a:lnSpc>
                  <a:buClr>
                    <a:srgbClr val="4D8DFF"/>
                  </a:buClr>
                  <a:buFont typeface="Courier New" pitchFamily="49" charset="0"/>
                  <a:buNone/>
                  <a:tabLst>
                    <a:tab pos="0" algn="l"/>
                    <a:tab pos="138113" algn="r"/>
                    <a:tab pos="290513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GB" sz="1200" b="1">
                    <a:solidFill>
                      <a:srgbClr val="4D8DFF"/>
                    </a:solidFill>
                    <a:latin typeface="Courier New" pitchFamily="49" charset="0"/>
                    <a:cs typeface="Times New Roman" pitchFamily="16" charset="0"/>
                  </a:rPr>
                  <a:t>	13	</a:t>
                </a:r>
                <a:r>
                  <a:rPr lang="en-GB" sz="1200" b="1">
                    <a:solidFill>
                      <a:srgbClr val="000000"/>
                    </a:solidFill>
                    <a:latin typeface="Courier New" pitchFamily="49" charset="0"/>
                    <a:cs typeface="Times New Roman" pitchFamily="16" charset="0"/>
                  </a:rPr>
                  <a:t>      sum += number;</a:t>
                </a:r>
              </a:p>
              <a:p>
                <a:pPr>
                  <a:lnSpc>
                    <a:spcPct val="100000"/>
                  </a:lnSpc>
                  <a:buFont typeface="Courier New" pitchFamily="49" charset="0"/>
                  <a:buNone/>
                  <a:tabLst>
                    <a:tab pos="0" algn="l"/>
                    <a:tab pos="138113" algn="r"/>
                    <a:tab pos="290513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endParaRPr lang="en-GB" sz="1200" b="1">
                  <a:solidFill>
                    <a:srgbClr val="000000"/>
                  </a:solidFill>
                  <a:latin typeface="Courier New" pitchFamily="49" charset="0"/>
                  <a:cs typeface="Times New Roman" pitchFamily="16" charset="0"/>
                </a:endParaRPr>
              </a:p>
            </p:txBody>
          </p:sp>
        </p:grpSp>
        <p:grpSp>
          <p:nvGrpSpPr>
            <p:cNvPr id="16426" name="Group 42"/>
            <p:cNvGrpSpPr>
              <a:grpSpLocks/>
            </p:cNvGrpSpPr>
            <p:nvPr/>
          </p:nvGrpSpPr>
          <p:grpSpPr bwMode="auto">
            <a:xfrm>
              <a:off x="672" y="2766"/>
              <a:ext cx="4223" cy="137"/>
              <a:chOff x="672" y="2766"/>
              <a:chExt cx="4223" cy="137"/>
            </a:xfrm>
          </p:grpSpPr>
          <p:sp>
            <p:nvSpPr>
              <p:cNvPr id="16427" name="Rectangle 43"/>
              <p:cNvSpPr>
                <a:spLocks noChangeArrowheads="1"/>
              </p:cNvSpPr>
              <p:nvPr/>
            </p:nvSpPr>
            <p:spPr bwMode="auto">
              <a:xfrm>
                <a:off x="672" y="2766"/>
                <a:ext cx="4224" cy="138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6428" name="Rectangle 44"/>
              <p:cNvSpPr>
                <a:spLocks noChangeArrowheads="1"/>
              </p:cNvSpPr>
              <p:nvPr/>
            </p:nvSpPr>
            <p:spPr bwMode="auto">
              <a:xfrm>
                <a:off x="672" y="2766"/>
                <a:ext cx="4224" cy="138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lIns="90000" tIns="46800" rIns="90000" bIns="46800"/>
              <a:lstStyle/>
              <a:p>
                <a:pPr>
                  <a:lnSpc>
                    <a:spcPct val="100000"/>
                  </a:lnSpc>
                  <a:buClr>
                    <a:srgbClr val="4D8DFF"/>
                  </a:buClr>
                  <a:buFont typeface="Courier New" pitchFamily="49" charset="0"/>
                  <a:buNone/>
                  <a:tabLst>
                    <a:tab pos="0" algn="l"/>
                    <a:tab pos="138113" algn="r"/>
                    <a:tab pos="290513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GB" sz="1200" b="1">
                    <a:solidFill>
                      <a:srgbClr val="4D8DFF"/>
                    </a:solidFill>
                    <a:latin typeface="Courier New" pitchFamily="49" charset="0"/>
                    <a:cs typeface="Times New Roman" pitchFamily="16" charset="0"/>
                  </a:rPr>
                  <a:t>	14	</a:t>
                </a:r>
              </a:p>
              <a:p>
                <a:pPr>
                  <a:lnSpc>
                    <a:spcPct val="100000"/>
                  </a:lnSpc>
                  <a:buClr>
                    <a:srgbClr val="4D8DFF"/>
                  </a:buClr>
                  <a:buFont typeface="Courier New" pitchFamily="49" charset="0"/>
                  <a:buNone/>
                  <a:tabLst>
                    <a:tab pos="0" algn="l"/>
                    <a:tab pos="138113" algn="r"/>
                    <a:tab pos="290513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endParaRPr lang="en-GB" sz="1200" b="1">
                  <a:solidFill>
                    <a:srgbClr val="4D8DFF"/>
                  </a:solidFill>
                  <a:latin typeface="Courier New" pitchFamily="49" charset="0"/>
                  <a:cs typeface="Times New Roman" pitchFamily="16" charset="0"/>
                </a:endParaRPr>
              </a:p>
            </p:txBody>
          </p:sp>
        </p:grpSp>
        <p:grpSp>
          <p:nvGrpSpPr>
            <p:cNvPr id="16429" name="Group 45"/>
            <p:cNvGrpSpPr>
              <a:grpSpLocks/>
            </p:cNvGrpSpPr>
            <p:nvPr/>
          </p:nvGrpSpPr>
          <p:grpSpPr bwMode="auto">
            <a:xfrm>
              <a:off x="672" y="2904"/>
              <a:ext cx="4223" cy="137"/>
              <a:chOff x="672" y="2904"/>
              <a:chExt cx="4223" cy="137"/>
            </a:xfrm>
          </p:grpSpPr>
          <p:sp>
            <p:nvSpPr>
              <p:cNvPr id="16430" name="Rectangle 46"/>
              <p:cNvSpPr>
                <a:spLocks noChangeArrowheads="1"/>
              </p:cNvSpPr>
              <p:nvPr/>
            </p:nvSpPr>
            <p:spPr bwMode="auto">
              <a:xfrm>
                <a:off x="672" y="2904"/>
                <a:ext cx="4224" cy="138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6431" name="Rectangle 47"/>
              <p:cNvSpPr>
                <a:spLocks noChangeArrowheads="1"/>
              </p:cNvSpPr>
              <p:nvPr/>
            </p:nvSpPr>
            <p:spPr bwMode="auto">
              <a:xfrm>
                <a:off x="672" y="2904"/>
                <a:ext cx="4224" cy="138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lIns="90000" tIns="46800" rIns="90000" bIns="46800"/>
              <a:lstStyle/>
              <a:p>
                <a:pPr>
                  <a:lnSpc>
                    <a:spcPct val="100000"/>
                  </a:lnSpc>
                  <a:buClr>
                    <a:srgbClr val="4D8DFF"/>
                  </a:buClr>
                  <a:buFont typeface="Courier New" pitchFamily="49" charset="0"/>
                  <a:buNone/>
                  <a:tabLst>
                    <a:tab pos="0" algn="l"/>
                    <a:tab pos="138113" algn="r"/>
                    <a:tab pos="290513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GB" sz="1200" b="1">
                    <a:solidFill>
                      <a:srgbClr val="4D8DFF"/>
                    </a:solidFill>
                    <a:latin typeface="Courier New" pitchFamily="49" charset="0"/>
                    <a:cs typeface="Times New Roman" pitchFamily="16" charset="0"/>
                  </a:rPr>
                  <a:t>	15	</a:t>
                </a:r>
                <a:r>
                  <a:rPr lang="en-GB" sz="1200" b="1">
                    <a:solidFill>
                      <a:srgbClr val="000000"/>
                    </a:solidFill>
                    <a:latin typeface="Courier New" pitchFamily="49" charset="0"/>
                    <a:cs typeface="Times New Roman" pitchFamily="16" charset="0"/>
                  </a:rPr>
                  <a:t>   cout &lt;&lt; "Sum is " &lt;&lt; sum &lt;&lt; endl;</a:t>
                </a:r>
              </a:p>
              <a:p>
                <a:pPr>
                  <a:lnSpc>
                    <a:spcPct val="100000"/>
                  </a:lnSpc>
                  <a:buFont typeface="Courier New" pitchFamily="49" charset="0"/>
                  <a:buNone/>
                  <a:tabLst>
                    <a:tab pos="0" algn="l"/>
                    <a:tab pos="138113" algn="r"/>
                    <a:tab pos="290513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endParaRPr lang="en-GB" sz="1200" b="1">
                  <a:solidFill>
                    <a:srgbClr val="000000"/>
                  </a:solidFill>
                  <a:latin typeface="Courier New" pitchFamily="49" charset="0"/>
                  <a:cs typeface="Times New Roman" pitchFamily="16" charset="0"/>
                </a:endParaRPr>
              </a:p>
            </p:txBody>
          </p:sp>
        </p:grpSp>
        <p:grpSp>
          <p:nvGrpSpPr>
            <p:cNvPr id="16432" name="Group 48"/>
            <p:cNvGrpSpPr>
              <a:grpSpLocks/>
            </p:cNvGrpSpPr>
            <p:nvPr/>
          </p:nvGrpSpPr>
          <p:grpSpPr bwMode="auto">
            <a:xfrm>
              <a:off x="672" y="3042"/>
              <a:ext cx="4223" cy="137"/>
              <a:chOff x="672" y="3042"/>
              <a:chExt cx="4223" cy="137"/>
            </a:xfrm>
          </p:grpSpPr>
          <p:sp>
            <p:nvSpPr>
              <p:cNvPr id="16433" name="Rectangle 49"/>
              <p:cNvSpPr>
                <a:spLocks noChangeArrowheads="1"/>
              </p:cNvSpPr>
              <p:nvPr/>
            </p:nvSpPr>
            <p:spPr bwMode="auto">
              <a:xfrm>
                <a:off x="672" y="3042"/>
                <a:ext cx="4224" cy="138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6434" name="Rectangle 50"/>
              <p:cNvSpPr>
                <a:spLocks noChangeArrowheads="1"/>
              </p:cNvSpPr>
              <p:nvPr/>
            </p:nvSpPr>
            <p:spPr bwMode="auto">
              <a:xfrm>
                <a:off x="672" y="3042"/>
                <a:ext cx="4224" cy="138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lIns="90000" tIns="46800" rIns="90000" bIns="46800"/>
              <a:lstStyle/>
              <a:p>
                <a:pPr>
                  <a:lnSpc>
                    <a:spcPct val="100000"/>
                  </a:lnSpc>
                  <a:buClr>
                    <a:srgbClr val="4D8DFF"/>
                  </a:buClr>
                  <a:buFont typeface="Courier New" pitchFamily="49" charset="0"/>
                  <a:buNone/>
                  <a:tabLst>
                    <a:tab pos="0" algn="l"/>
                    <a:tab pos="138113" algn="r"/>
                    <a:tab pos="290513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GB" sz="1200" b="1">
                    <a:solidFill>
                      <a:srgbClr val="4D8DFF"/>
                    </a:solidFill>
                    <a:latin typeface="Courier New" pitchFamily="49" charset="0"/>
                    <a:cs typeface="Times New Roman" pitchFamily="16" charset="0"/>
                  </a:rPr>
                  <a:t>	16	</a:t>
                </a:r>
              </a:p>
              <a:p>
                <a:pPr>
                  <a:lnSpc>
                    <a:spcPct val="100000"/>
                  </a:lnSpc>
                  <a:buClr>
                    <a:srgbClr val="4D8DFF"/>
                  </a:buClr>
                  <a:buFont typeface="Courier New" pitchFamily="49" charset="0"/>
                  <a:buNone/>
                  <a:tabLst>
                    <a:tab pos="0" algn="l"/>
                    <a:tab pos="138113" algn="r"/>
                    <a:tab pos="290513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endParaRPr lang="en-GB" sz="1200" b="1">
                  <a:solidFill>
                    <a:srgbClr val="4D8DFF"/>
                  </a:solidFill>
                  <a:latin typeface="Courier New" pitchFamily="49" charset="0"/>
                  <a:cs typeface="Times New Roman" pitchFamily="16" charset="0"/>
                </a:endParaRPr>
              </a:p>
            </p:txBody>
          </p:sp>
        </p:grpSp>
        <p:grpSp>
          <p:nvGrpSpPr>
            <p:cNvPr id="16435" name="Group 51"/>
            <p:cNvGrpSpPr>
              <a:grpSpLocks/>
            </p:cNvGrpSpPr>
            <p:nvPr/>
          </p:nvGrpSpPr>
          <p:grpSpPr bwMode="auto">
            <a:xfrm>
              <a:off x="672" y="3180"/>
              <a:ext cx="4223" cy="137"/>
              <a:chOff x="672" y="3180"/>
              <a:chExt cx="4223" cy="137"/>
            </a:xfrm>
          </p:grpSpPr>
          <p:sp>
            <p:nvSpPr>
              <p:cNvPr id="16436" name="Rectangle 52"/>
              <p:cNvSpPr>
                <a:spLocks noChangeArrowheads="1"/>
              </p:cNvSpPr>
              <p:nvPr/>
            </p:nvSpPr>
            <p:spPr bwMode="auto">
              <a:xfrm>
                <a:off x="672" y="3180"/>
                <a:ext cx="4224" cy="138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6437" name="Rectangle 53"/>
              <p:cNvSpPr>
                <a:spLocks noChangeArrowheads="1"/>
              </p:cNvSpPr>
              <p:nvPr/>
            </p:nvSpPr>
            <p:spPr bwMode="auto">
              <a:xfrm>
                <a:off x="672" y="3180"/>
                <a:ext cx="4224" cy="138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lIns="90000" tIns="46800" rIns="90000" bIns="46800"/>
              <a:lstStyle/>
              <a:p>
                <a:pPr>
                  <a:lnSpc>
                    <a:spcPct val="100000"/>
                  </a:lnSpc>
                  <a:buClr>
                    <a:srgbClr val="4D8DFF"/>
                  </a:buClr>
                  <a:buFont typeface="Courier New" pitchFamily="49" charset="0"/>
                  <a:buNone/>
                  <a:tabLst>
                    <a:tab pos="0" algn="l"/>
                    <a:tab pos="138113" algn="r"/>
                    <a:tab pos="290513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GB" sz="1200" b="1">
                    <a:solidFill>
                      <a:srgbClr val="4D8DFF"/>
                    </a:solidFill>
                    <a:latin typeface="Courier New" pitchFamily="49" charset="0"/>
                    <a:cs typeface="Times New Roman" pitchFamily="16" charset="0"/>
                  </a:rPr>
                  <a:t>	17	</a:t>
                </a:r>
                <a:r>
                  <a:rPr lang="en-GB" sz="1200" b="1">
                    <a:solidFill>
                      <a:srgbClr val="000000"/>
                    </a:solidFill>
                    <a:latin typeface="Courier New" pitchFamily="49" charset="0"/>
                    <a:cs typeface="Times New Roman" pitchFamily="16" charset="0"/>
                  </a:rPr>
                  <a:t>   </a:t>
                </a:r>
                <a:r>
                  <a:rPr lang="en-GB" sz="1200" b="1">
                    <a:solidFill>
                      <a:srgbClr val="275AFF"/>
                    </a:solidFill>
                    <a:latin typeface="Courier New" pitchFamily="49" charset="0"/>
                    <a:cs typeface="Times New Roman" pitchFamily="16" charset="0"/>
                  </a:rPr>
                  <a:t>return</a:t>
                </a:r>
                <a:r>
                  <a:rPr lang="en-GB" sz="1200" b="1">
                    <a:solidFill>
                      <a:srgbClr val="000000"/>
                    </a:solidFill>
                    <a:latin typeface="Courier New" pitchFamily="49" charset="0"/>
                    <a:cs typeface="Times New Roman" pitchFamily="16" charset="0"/>
                  </a:rPr>
                  <a:t> 0;</a:t>
                </a:r>
              </a:p>
              <a:p>
                <a:pPr>
                  <a:lnSpc>
                    <a:spcPct val="100000"/>
                  </a:lnSpc>
                  <a:buFont typeface="Courier New" pitchFamily="49" charset="0"/>
                  <a:buNone/>
                  <a:tabLst>
                    <a:tab pos="0" algn="l"/>
                    <a:tab pos="138113" algn="r"/>
                    <a:tab pos="290513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endParaRPr lang="en-GB" sz="1200" b="1">
                  <a:solidFill>
                    <a:srgbClr val="000000"/>
                  </a:solidFill>
                  <a:latin typeface="Courier New" pitchFamily="49" charset="0"/>
                  <a:cs typeface="Times New Roman" pitchFamily="16" charset="0"/>
                </a:endParaRPr>
              </a:p>
            </p:txBody>
          </p:sp>
        </p:grpSp>
        <p:grpSp>
          <p:nvGrpSpPr>
            <p:cNvPr id="16438" name="Group 54"/>
            <p:cNvGrpSpPr>
              <a:grpSpLocks/>
            </p:cNvGrpSpPr>
            <p:nvPr/>
          </p:nvGrpSpPr>
          <p:grpSpPr bwMode="auto">
            <a:xfrm>
              <a:off x="672" y="3318"/>
              <a:ext cx="4223" cy="137"/>
              <a:chOff x="672" y="3318"/>
              <a:chExt cx="4223" cy="137"/>
            </a:xfrm>
          </p:grpSpPr>
          <p:sp>
            <p:nvSpPr>
              <p:cNvPr id="16439" name="Rectangle 55"/>
              <p:cNvSpPr>
                <a:spLocks noChangeArrowheads="1"/>
              </p:cNvSpPr>
              <p:nvPr/>
            </p:nvSpPr>
            <p:spPr bwMode="auto">
              <a:xfrm>
                <a:off x="672" y="3318"/>
                <a:ext cx="4224" cy="138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6440" name="Rectangle 56"/>
              <p:cNvSpPr>
                <a:spLocks noChangeArrowheads="1"/>
              </p:cNvSpPr>
              <p:nvPr/>
            </p:nvSpPr>
            <p:spPr bwMode="auto">
              <a:xfrm>
                <a:off x="672" y="3318"/>
                <a:ext cx="4224" cy="138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lIns="90000" tIns="46800" rIns="90000" bIns="46800"/>
              <a:lstStyle/>
              <a:p>
                <a:pPr>
                  <a:lnSpc>
                    <a:spcPct val="100000"/>
                  </a:lnSpc>
                  <a:buClr>
                    <a:srgbClr val="4D8DFF"/>
                  </a:buClr>
                  <a:buFont typeface="Courier New" pitchFamily="49" charset="0"/>
                  <a:buNone/>
                  <a:tabLst>
                    <a:tab pos="0" algn="l"/>
                    <a:tab pos="138113" algn="r"/>
                    <a:tab pos="290513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GB" sz="1200" b="1">
                    <a:solidFill>
                      <a:srgbClr val="4D8DFF"/>
                    </a:solidFill>
                    <a:latin typeface="Courier New" pitchFamily="49" charset="0"/>
                    <a:cs typeface="Times New Roman" pitchFamily="16" charset="0"/>
                  </a:rPr>
                  <a:t>	18	</a:t>
                </a:r>
                <a:r>
                  <a:rPr lang="en-GB" sz="1200" b="1">
                    <a:solidFill>
                      <a:srgbClr val="000000"/>
                    </a:solidFill>
                    <a:latin typeface="Courier New" pitchFamily="49" charset="0"/>
                    <a:cs typeface="Times New Roman" pitchFamily="16" charset="0"/>
                  </a:rPr>
                  <a:t>}</a:t>
                </a:r>
              </a:p>
              <a:p>
                <a:pPr>
                  <a:lnSpc>
                    <a:spcPct val="100000"/>
                  </a:lnSpc>
                  <a:buFont typeface="Courier New" pitchFamily="49" charset="0"/>
                  <a:buNone/>
                  <a:tabLst>
                    <a:tab pos="0" algn="l"/>
                    <a:tab pos="138113" algn="r"/>
                    <a:tab pos="290513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endParaRPr lang="en-GB" sz="1200" b="1">
                  <a:solidFill>
                    <a:srgbClr val="000000"/>
                  </a:solidFill>
                  <a:latin typeface="Courier New" pitchFamily="49" charset="0"/>
                  <a:cs typeface="Times New Roman" pitchFamily="16" charset="0"/>
                </a:endParaRPr>
              </a:p>
            </p:txBody>
          </p:sp>
        </p:grpSp>
      </p:grpSp>
      <p:sp>
        <p:nvSpPr>
          <p:cNvPr id="16441" name="Rectangle 57"/>
          <p:cNvSpPr>
            <a:spLocks noGrp="1" noChangeArrowheads="1"/>
          </p:cNvSpPr>
          <p:nvPr>
            <p:ph type="body" idx="4294967295"/>
          </p:nvPr>
        </p:nvSpPr>
        <p:spPr>
          <a:xfrm>
            <a:off x="1066800" y="5791200"/>
            <a:ext cx="6781800" cy="593725"/>
          </a:xfrm>
          <a:solidFill>
            <a:srgbClr val="CCCCFF"/>
          </a:solidFill>
          <a:ln/>
        </p:spPr>
        <p:txBody>
          <a:bodyPr lIns="91440" tIns="45720" rIns="91440" bIns="45720"/>
          <a:lstStyle/>
          <a:p>
            <a:pPr>
              <a:lnSpc>
                <a:spcPct val="100000"/>
              </a:lnSpc>
              <a:spcBef>
                <a:spcPct val="0"/>
              </a:spcBef>
              <a:buFont typeface="Courier New" pitchFamily="49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900" b="1">
                <a:latin typeface="Courier New" pitchFamily="49" charset="0"/>
                <a:cs typeface="Times New Roman" pitchFamily="16" charset="0"/>
              </a:rPr>
              <a:t> </a:t>
            </a:r>
          </a:p>
          <a:p>
            <a:pPr eaLnBrk="0" hangingPunct="0">
              <a:lnSpc>
                <a:spcPct val="100000"/>
              </a:lnSpc>
              <a:spcBef>
                <a:spcPct val="0"/>
              </a:spcBef>
              <a:buFont typeface="Courier New" pitchFamily="49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1200" b="1">
                <a:latin typeface="Courier New" pitchFamily="49" charset="0"/>
                <a:cs typeface="Times New Roman" pitchFamily="16" charset="0"/>
              </a:rPr>
              <a:t>Sum is 2550</a:t>
            </a:r>
          </a:p>
          <a:p>
            <a:pPr eaLnBrk="0" hangingPunct="0">
              <a:lnSpc>
                <a:spcPct val="100000"/>
              </a:lnSpc>
              <a:spcBef>
                <a:spcPct val="0"/>
              </a:spcBef>
              <a:buFont typeface="Courier New" pitchFamily="49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sz="1200" b="1">
              <a:latin typeface="Courier New" pitchFamily="49" charset="0"/>
              <a:cs typeface="Times New Roman" pitchFamily="16" charset="0"/>
            </a:endParaRPr>
          </a:p>
        </p:txBody>
      </p:sp>
      <p:sp>
        <p:nvSpPr>
          <p:cNvPr id="16442" name="Text Box 58"/>
          <p:cNvSpPr txBox="1">
            <a:spLocks noChangeArrowheads="1"/>
          </p:cNvSpPr>
          <p:nvPr/>
        </p:nvSpPr>
        <p:spPr bwMode="auto">
          <a:xfrm>
            <a:off x="5715000" y="990600"/>
            <a:ext cx="2438400" cy="3365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  <p:sp>
        <p:nvSpPr>
          <p:cNvPr id="16443" name="Rectangle 59"/>
          <p:cNvSpPr>
            <a:spLocks noChangeArrowheads="1"/>
          </p:cNvSpPr>
          <p:nvPr/>
        </p:nvSpPr>
        <p:spPr bwMode="auto">
          <a:xfrm>
            <a:off x="685800" y="990600"/>
            <a:ext cx="7924800" cy="5207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lnSpc>
                <a:spcPct val="100000"/>
              </a:lnSpc>
              <a:spcBef>
                <a:spcPts val="1750"/>
              </a:spcBef>
              <a:buFont typeface="Times New Roman" pitchFamily="16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800">
                <a:solidFill>
                  <a:srgbClr val="000000"/>
                </a:solidFill>
                <a:cs typeface="Times New Roman" pitchFamily="16" charset="0"/>
              </a:rPr>
              <a:t> Program to sum the even numbers from 2 to 100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Segnaposto numero diapositiva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71C4AC2D-FB9C-4D8D-919B-F6CE56129418}" type="slidenum">
              <a:rPr lang="en-GB"/>
              <a:pPr/>
              <a:t>14</a:t>
            </a:fld>
            <a:endParaRPr lang="en-GB"/>
          </a:p>
        </p:txBody>
      </p:sp>
      <p:sp>
        <p:nvSpPr>
          <p:cNvPr id="17409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152400"/>
            <a:ext cx="7772400" cy="839788"/>
          </a:xfrm>
          <a:ln/>
        </p:spPr>
        <p:txBody>
          <a:bodyPr/>
          <a:lstStyle/>
          <a:p>
            <a:pPr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2.16	The switch Multiple-Selection Structure</a:t>
            </a:r>
          </a:p>
        </p:txBody>
      </p:sp>
      <p:sp>
        <p:nvSpPr>
          <p:cNvPr id="17410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228600" y="1066800"/>
            <a:ext cx="8610600" cy="5335588"/>
          </a:xfrm>
          <a:ln/>
        </p:spPr>
        <p:txBody>
          <a:bodyPr/>
          <a:lstStyle/>
          <a:p>
            <a:pPr>
              <a:lnSpc>
                <a:spcPct val="100000"/>
              </a:lnSpc>
              <a:buFont typeface="Courier New" pitchFamily="49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b="1">
                <a:latin typeface="Courier New" pitchFamily="49" charset="0"/>
              </a:rPr>
              <a:t>switch</a:t>
            </a:r>
          </a:p>
          <a:p>
            <a:pPr lvl="1">
              <a:lnSpc>
                <a:spcPct val="100000"/>
              </a:lnSpc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/>
              <a:t>Useful when variable or expression is tested for multiple values</a:t>
            </a:r>
          </a:p>
          <a:p>
            <a:pPr lvl="1">
              <a:lnSpc>
                <a:spcPct val="100000"/>
              </a:lnSpc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/>
              <a:t>Consists of a series of </a:t>
            </a:r>
            <a:r>
              <a:rPr lang="en-GB" b="1">
                <a:latin typeface="Courier New" pitchFamily="49" charset="0"/>
              </a:rPr>
              <a:t>case</a:t>
            </a:r>
            <a:r>
              <a:rPr lang="en-GB"/>
              <a:t> labels and an optional </a:t>
            </a:r>
            <a:r>
              <a:rPr lang="en-GB" b="1">
                <a:latin typeface="Courier New" pitchFamily="49" charset="0"/>
              </a:rPr>
              <a:t>default</a:t>
            </a:r>
            <a:r>
              <a:rPr lang="en-GB"/>
              <a:t> case</a:t>
            </a:r>
          </a:p>
        </p:txBody>
      </p:sp>
      <p:grpSp>
        <p:nvGrpSpPr>
          <p:cNvPr id="17411" name="Group 3"/>
          <p:cNvGrpSpPr>
            <a:grpSpLocks/>
          </p:cNvGrpSpPr>
          <p:nvPr/>
        </p:nvGrpSpPr>
        <p:grpSpPr bwMode="auto">
          <a:xfrm>
            <a:off x="1763688" y="2412131"/>
            <a:ext cx="5713413" cy="4113213"/>
            <a:chOff x="384" y="1536"/>
            <a:chExt cx="3599" cy="2591"/>
          </a:xfrm>
        </p:grpSpPr>
        <p:sp>
          <p:nvSpPr>
            <p:cNvPr id="17412" name="Freeform 4"/>
            <p:cNvSpPr>
              <a:spLocks/>
            </p:cNvSpPr>
            <p:nvPr/>
          </p:nvSpPr>
          <p:spPr bwMode="auto">
            <a:xfrm>
              <a:off x="882" y="1600"/>
              <a:ext cx="1" cy="184"/>
            </a:xfrm>
            <a:custGeom>
              <a:avLst/>
              <a:gdLst/>
              <a:ahLst/>
              <a:cxnLst>
                <a:cxn ang="0">
                  <a:pos x="0" y="19945"/>
                </a:cxn>
                <a:cxn ang="0">
                  <a:pos x="0" y="0"/>
                </a:cxn>
              </a:cxnLst>
              <a:rect l="0" t="0" r="r" b="b"/>
              <a:pathLst>
                <a:path w="20000" h="20000">
                  <a:moveTo>
                    <a:pt x="0" y="19945"/>
                  </a:moveTo>
                  <a:lnTo>
                    <a:pt x="0" y="0"/>
                  </a:lnTo>
                </a:path>
              </a:pathLst>
            </a:custGeom>
            <a:noFill/>
            <a:ln w="3240">
              <a:solidFill>
                <a:srgbClr val="000000"/>
              </a:solidFill>
              <a:round/>
              <a:headEnd type="triangle" w="med" len="med"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17413" name="Oval 5"/>
            <p:cNvSpPr>
              <a:spLocks noChangeArrowheads="1"/>
            </p:cNvSpPr>
            <p:nvPr/>
          </p:nvSpPr>
          <p:spPr bwMode="auto">
            <a:xfrm>
              <a:off x="842" y="1536"/>
              <a:ext cx="78" cy="61"/>
            </a:xfrm>
            <a:prstGeom prst="ellipse">
              <a:avLst/>
            </a:prstGeom>
            <a:noFill/>
            <a:ln w="324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17414" name="Freeform 6"/>
            <p:cNvSpPr>
              <a:spLocks/>
            </p:cNvSpPr>
            <p:nvPr/>
          </p:nvSpPr>
          <p:spPr bwMode="auto">
            <a:xfrm>
              <a:off x="1354" y="1910"/>
              <a:ext cx="314" cy="1"/>
            </a:xfrm>
            <a:custGeom>
              <a:avLst/>
              <a:gdLst/>
              <a:ahLst/>
              <a:cxnLst>
                <a:cxn ang="0">
                  <a:pos x="19958" y="0"/>
                </a:cxn>
                <a:cxn ang="0">
                  <a:pos x="0" y="0"/>
                </a:cxn>
              </a:cxnLst>
              <a:rect l="0" t="0" r="r" b="b"/>
              <a:pathLst>
                <a:path w="20000" h="20000">
                  <a:moveTo>
                    <a:pt x="19958" y="0"/>
                  </a:moveTo>
                  <a:lnTo>
                    <a:pt x="0" y="0"/>
                  </a:lnTo>
                </a:path>
              </a:pathLst>
            </a:custGeom>
            <a:noFill/>
            <a:ln w="3240">
              <a:solidFill>
                <a:srgbClr val="000000"/>
              </a:solidFill>
              <a:round/>
              <a:headEnd type="triangle" w="med" len="med"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17415" name="Rectangle 7"/>
            <p:cNvSpPr>
              <a:spLocks noChangeArrowheads="1"/>
            </p:cNvSpPr>
            <p:nvPr/>
          </p:nvSpPr>
          <p:spPr bwMode="auto">
            <a:xfrm>
              <a:off x="1324" y="1805"/>
              <a:ext cx="279" cy="121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0" tIns="0" rIns="0" bIns="0"/>
            <a:lstStyle/>
            <a:p>
              <a:pPr>
                <a:lnSpc>
                  <a:spcPct val="100000"/>
                </a:lnSpc>
                <a:buFont typeface="Courier New" pitchFamily="49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000">
                  <a:solidFill>
                    <a:srgbClr val="000000"/>
                  </a:solidFill>
                  <a:latin typeface="Courier New" pitchFamily="49" charset="0"/>
                  <a:cs typeface="Times New Roman" pitchFamily="16" charset="0"/>
                </a:rPr>
                <a:t>true</a:t>
              </a:r>
            </a:p>
            <a:p>
              <a:pPr>
                <a:lnSpc>
                  <a:spcPct val="100000"/>
                </a:lnSpc>
                <a:buFont typeface="Courier New" pitchFamily="49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GB" sz="1000">
                <a:solidFill>
                  <a:srgbClr val="000000"/>
                </a:solidFill>
                <a:latin typeface="Courier New" pitchFamily="49" charset="0"/>
                <a:cs typeface="Times New Roman" pitchFamily="16" charset="0"/>
              </a:endParaRPr>
            </a:p>
          </p:txBody>
        </p:sp>
        <p:sp>
          <p:nvSpPr>
            <p:cNvPr id="17416" name="Freeform 8"/>
            <p:cNvSpPr>
              <a:spLocks/>
            </p:cNvSpPr>
            <p:nvPr/>
          </p:nvSpPr>
          <p:spPr bwMode="auto">
            <a:xfrm>
              <a:off x="2559" y="1910"/>
              <a:ext cx="315" cy="1"/>
            </a:xfrm>
            <a:custGeom>
              <a:avLst/>
              <a:gdLst/>
              <a:ahLst/>
              <a:cxnLst>
                <a:cxn ang="0">
                  <a:pos x="19958" y="0"/>
                </a:cxn>
                <a:cxn ang="0">
                  <a:pos x="0" y="0"/>
                </a:cxn>
              </a:cxnLst>
              <a:rect l="0" t="0" r="r" b="b"/>
              <a:pathLst>
                <a:path w="20000" h="20000">
                  <a:moveTo>
                    <a:pt x="19958" y="0"/>
                  </a:moveTo>
                  <a:lnTo>
                    <a:pt x="0" y="0"/>
                  </a:lnTo>
                </a:path>
              </a:pathLst>
            </a:custGeom>
            <a:noFill/>
            <a:ln w="3240">
              <a:solidFill>
                <a:srgbClr val="000000"/>
              </a:solidFill>
              <a:round/>
              <a:headEnd type="triangle" w="med" len="med"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17417" name="Oval 9"/>
            <p:cNvSpPr>
              <a:spLocks noChangeArrowheads="1"/>
            </p:cNvSpPr>
            <p:nvPr/>
          </p:nvSpPr>
          <p:spPr bwMode="auto">
            <a:xfrm>
              <a:off x="842" y="4067"/>
              <a:ext cx="78" cy="61"/>
            </a:xfrm>
            <a:prstGeom prst="ellipse">
              <a:avLst/>
            </a:prstGeom>
            <a:noFill/>
            <a:ln w="324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17418" name="Freeform 10"/>
            <p:cNvSpPr>
              <a:spLocks/>
            </p:cNvSpPr>
            <p:nvPr/>
          </p:nvSpPr>
          <p:spPr bwMode="auto">
            <a:xfrm>
              <a:off x="882" y="2528"/>
              <a:ext cx="1" cy="243"/>
            </a:xfrm>
            <a:custGeom>
              <a:avLst/>
              <a:gdLst/>
              <a:ahLst/>
              <a:cxnLst>
                <a:cxn ang="0">
                  <a:pos x="0" y="19958"/>
                </a:cxn>
                <a:cxn ang="0">
                  <a:pos x="0" y="0"/>
                </a:cxn>
              </a:cxnLst>
              <a:rect l="0" t="0" r="r" b="b"/>
              <a:pathLst>
                <a:path w="20000" h="20000">
                  <a:moveTo>
                    <a:pt x="0" y="19958"/>
                  </a:moveTo>
                  <a:lnTo>
                    <a:pt x="0" y="0"/>
                  </a:lnTo>
                </a:path>
              </a:pathLst>
            </a:custGeom>
            <a:noFill/>
            <a:ln w="3240">
              <a:solidFill>
                <a:srgbClr val="000000"/>
              </a:solidFill>
              <a:round/>
              <a:headEnd type="triangle" w="med" len="med"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17419" name="Rectangle 11"/>
            <p:cNvSpPr>
              <a:spLocks noChangeArrowheads="1"/>
            </p:cNvSpPr>
            <p:nvPr/>
          </p:nvSpPr>
          <p:spPr bwMode="auto">
            <a:xfrm>
              <a:off x="960" y="2529"/>
              <a:ext cx="341" cy="121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0" tIns="0" rIns="0" bIns="0"/>
            <a:lstStyle/>
            <a:p>
              <a:pPr>
                <a:lnSpc>
                  <a:spcPct val="100000"/>
                </a:lnSpc>
                <a:buFont typeface="Courier New" pitchFamily="49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000">
                  <a:solidFill>
                    <a:srgbClr val="000000"/>
                  </a:solidFill>
                  <a:latin typeface="Courier New" pitchFamily="49" charset="0"/>
                  <a:cs typeface="Times New Roman" pitchFamily="16" charset="0"/>
                </a:rPr>
                <a:t>false</a:t>
              </a:r>
            </a:p>
            <a:p>
              <a:pPr>
                <a:lnSpc>
                  <a:spcPct val="100000"/>
                </a:lnSpc>
                <a:buFont typeface="Courier New" pitchFamily="49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GB" sz="1000">
                <a:solidFill>
                  <a:srgbClr val="000000"/>
                </a:solidFill>
                <a:latin typeface="Courier New" pitchFamily="49" charset="0"/>
                <a:cs typeface="Times New Roman" pitchFamily="16" charset="0"/>
              </a:endParaRPr>
            </a:p>
          </p:txBody>
        </p:sp>
        <p:sp>
          <p:nvSpPr>
            <p:cNvPr id="17420" name="Rectangle 12"/>
            <p:cNvSpPr>
              <a:spLocks noChangeArrowheads="1"/>
            </p:cNvSpPr>
            <p:nvPr/>
          </p:nvSpPr>
          <p:spPr bwMode="auto">
            <a:xfrm>
              <a:off x="842" y="2786"/>
              <a:ext cx="78" cy="297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0" tIns="0" rIns="0" bIns="0"/>
            <a:lstStyle/>
            <a:p>
              <a:pPr algn="ctr">
                <a:lnSpc>
                  <a:spcPct val="100000"/>
                </a:lnSpc>
                <a:buFont typeface="Courier New" pitchFamily="49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000" b="1">
                  <a:solidFill>
                    <a:srgbClr val="000000"/>
                  </a:solidFill>
                  <a:latin typeface="Courier New" pitchFamily="49" charset="0"/>
                  <a:cs typeface="Times New Roman" pitchFamily="16" charset="0"/>
                </a:rPr>
                <a:t>.</a:t>
              </a:r>
            </a:p>
            <a:p>
              <a:pPr algn="ctr">
                <a:lnSpc>
                  <a:spcPct val="100000"/>
                </a:lnSpc>
                <a:buFont typeface="Courier New" pitchFamily="49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000" b="1">
                  <a:solidFill>
                    <a:srgbClr val="000000"/>
                  </a:solidFill>
                  <a:latin typeface="Courier New" pitchFamily="49" charset="0"/>
                  <a:cs typeface="Times New Roman" pitchFamily="16" charset="0"/>
                </a:rPr>
                <a:t>.</a:t>
              </a:r>
            </a:p>
            <a:p>
              <a:pPr algn="ctr">
                <a:lnSpc>
                  <a:spcPct val="100000"/>
                </a:lnSpc>
                <a:buFont typeface="Courier New" pitchFamily="49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000" b="1">
                  <a:solidFill>
                    <a:srgbClr val="000000"/>
                  </a:solidFill>
                  <a:latin typeface="Courier New" pitchFamily="49" charset="0"/>
                  <a:cs typeface="Times New Roman" pitchFamily="16" charset="0"/>
                </a:rPr>
                <a:t>.</a:t>
              </a:r>
            </a:p>
            <a:p>
              <a:pPr>
                <a:lnSpc>
                  <a:spcPct val="100000"/>
                </a:lnSpc>
                <a:buFont typeface="Courier New" pitchFamily="49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GB" sz="1000" b="1">
                <a:solidFill>
                  <a:srgbClr val="000000"/>
                </a:solidFill>
                <a:latin typeface="Courier New" pitchFamily="49" charset="0"/>
                <a:cs typeface="Times New Roman" pitchFamily="16" charset="0"/>
              </a:endParaRPr>
            </a:p>
          </p:txBody>
        </p:sp>
        <p:sp>
          <p:nvSpPr>
            <p:cNvPr id="17421" name="Freeform 13"/>
            <p:cNvSpPr>
              <a:spLocks/>
            </p:cNvSpPr>
            <p:nvPr/>
          </p:nvSpPr>
          <p:spPr bwMode="auto">
            <a:xfrm>
              <a:off x="3738" y="1910"/>
              <a:ext cx="236" cy="1"/>
            </a:xfrm>
            <a:custGeom>
              <a:avLst/>
              <a:gdLst/>
              <a:ahLst/>
              <a:cxnLst>
                <a:cxn ang="0">
                  <a:pos x="19944" y="0"/>
                </a:cxn>
                <a:cxn ang="0">
                  <a:pos x="0" y="0"/>
                </a:cxn>
              </a:cxnLst>
              <a:rect l="0" t="0" r="r" b="b"/>
              <a:pathLst>
                <a:path w="20000" h="20000">
                  <a:moveTo>
                    <a:pt x="19944" y="0"/>
                  </a:moveTo>
                  <a:lnTo>
                    <a:pt x="0" y="0"/>
                  </a:lnTo>
                </a:path>
              </a:pathLst>
            </a:custGeom>
            <a:noFill/>
            <a:ln w="3240">
              <a:solidFill>
                <a:srgbClr val="000000"/>
              </a:solidFill>
              <a:round/>
              <a:headEnd type="triangle" w="med" len="med"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17422" name="Freeform 14"/>
            <p:cNvSpPr>
              <a:spLocks noChangeArrowheads="1"/>
            </p:cNvSpPr>
            <p:nvPr/>
          </p:nvSpPr>
          <p:spPr bwMode="auto">
            <a:xfrm>
              <a:off x="3982" y="1910"/>
              <a:ext cx="1" cy="2056"/>
            </a:xfrm>
            <a:custGeom>
              <a:avLst/>
              <a:gdLst/>
              <a:ahLst/>
              <a:cxnLst>
                <a:cxn ang="0">
                  <a:pos x="0" y="19995"/>
                </a:cxn>
                <a:cxn ang="0">
                  <a:pos x="0" y="0"/>
                </a:cxn>
              </a:cxnLst>
              <a:rect l="0" t="0" r="r" b="b"/>
              <a:pathLst>
                <a:path w="20000" h="20000">
                  <a:moveTo>
                    <a:pt x="0" y="19995"/>
                  </a:moveTo>
                  <a:lnTo>
                    <a:pt x="0" y="0"/>
                  </a:lnTo>
                </a:path>
              </a:pathLst>
            </a:custGeom>
            <a:noFill/>
            <a:ln w="324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17423" name="Freeform 15"/>
            <p:cNvSpPr>
              <a:spLocks/>
            </p:cNvSpPr>
            <p:nvPr/>
          </p:nvSpPr>
          <p:spPr bwMode="auto">
            <a:xfrm>
              <a:off x="891" y="3966"/>
              <a:ext cx="3092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9996" y="0"/>
                </a:cxn>
              </a:cxnLst>
              <a:rect l="0" t="0" r="r" b="b"/>
              <a:pathLst>
                <a:path w="20000" h="20000">
                  <a:moveTo>
                    <a:pt x="0" y="0"/>
                  </a:moveTo>
                  <a:lnTo>
                    <a:pt x="19996" y="0"/>
                  </a:lnTo>
                </a:path>
              </a:pathLst>
            </a:custGeom>
            <a:noFill/>
            <a:ln w="3240">
              <a:solidFill>
                <a:srgbClr val="000000"/>
              </a:solidFill>
              <a:round/>
              <a:headEnd type="triangle" w="med" len="med"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grpSp>
          <p:nvGrpSpPr>
            <p:cNvPr id="17424" name="Group 16"/>
            <p:cNvGrpSpPr>
              <a:grpSpLocks/>
            </p:cNvGrpSpPr>
            <p:nvPr/>
          </p:nvGrpSpPr>
          <p:grpSpPr bwMode="auto">
            <a:xfrm>
              <a:off x="410" y="1784"/>
              <a:ext cx="942" cy="248"/>
              <a:chOff x="410" y="1784"/>
              <a:chExt cx="942" cy="248"/>
            </a:xfrm>
          </p:grpSpPr>
          <p:sp>
            <p:nvSpPr>
              <p:cNvPr id="17425" name="Freeform 17"/>
              <p:cNvSpPr>
                <a:spLocks noChangeArrowheads="1"/>
              </p:cNvSpPr>
              <p:nvPr/>
            </p:nvSpPr>
            <p:spPr bwMode="auto">
              <a:xfrm>
                <a:off x="410" y="1784"/>
                <a:ext cx="943" cy="249"/>
              </a:xfrm>
              <a:custGeom>
                <a:avLst/>
                <a:gdLst/>
                <a:ahLst/>
                <a:cxnLst>
                  <a:cxn ang="0">
                    <a:pos x="19986" y="9980"/>
                  </a:cxn>
                  <a:cxn ang="0">
                    <a:pos x="9986" y="19959"/>
                  </a:cxn>
                  <a:cxn ang="0">
                    <a:pos x="0" y="9980"/>
                  </a:cxn>
                  <a:cxn ang="0">
                    <a:pos x="9986" y="0"/>
                  </a:cxn>
                  <a:cxn ang="0">
                    <a:pos x="19986" y="9980"/>
                  </a:cxn>
                </a:cxnLst>
                <a:rect l="0" t="0" r="r" b="b"/>
                <a:pathLst>
                  <a:path w="20000" h="20000">
                    <a:moveTo>
                      <a:pt x="19986" y="9980"/>
                    </a:moveTo>
                    <a:lnTo>
                      <a:pt x="9986" y="19959"/>
                    </a:lnTo>
                    <a:lnTo>
                      <a:pt x="0" y="9980"/>
                    </a:lnTo>
                    <a:lnTo>
                      <a:pt x="9986" y="0"/>
                    </a:lnTo>
                    <a:lnTo>
                      <a:pt x="19986" y="9980"/>
                    </a:lnTo>
                    <a:close/>
                  </a:path>
                </a:pathLst>
              </a:custGeom>
              <a:solidFill>
                <a:srgbClr val="FFFFFF"/>
              </a:solidFill>
              <a:ln w="3240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7426" name="Rectangle 18"/>
              <p:cNvSpPr>
                <a:spLocks noChangeArrowheads="1"/>
              </p:cNvSpPr>
              <p:nvPr/>
            </p:nvSpPr>
            <p:spPr bwMode="auto">
              <a:xfrm>
                <a:off x="567" y="1880"/>
                <a:ext cx="630" cy="78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</p:spPr>
            <p:txBody>
              <a:bodyPr lIns="0" tIns="0" rIns="0" bIns="0"/>
              <a:lstStyle/>
              <a:p>
                <a:pPr algn="ctr">
                  <a:lnSpc>
                    <a:spcPct val="100000"/>
                  </a:lnSpc>
                  <a:buFont typeface="Courier New" pitchFamily="49" charset="0"/>
                  <a:buNone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GB" sz="1000" b="1">
                    <a:solidFill>
                      <a:srgbClr val="000000"/>
                    </a:solidFill>
                    <a:latin typeface="Courier New" pitchFamily="49" charset="0"/>
                    <a:cs typeface="Times New Roman" pitchFamily="16" charset="0"/>
                  </a:rPr>
                  <a:t>case</a:t>
                </a:r>
                <a:r>
                  <a:rPr lang="en-GB" sz="1000">
                    <a:solidFill>
                      <a:srgbClr val="000000"/>
                    </a:solidFill>
                    <a:latin typeface="Courier New" pitchFamily="49" charset="0"/>
                    <a:cs typeface="Times New Roman" pitchFamily="16" charset="0"/>
                  </a:rPr>
                  <a:t> a</a:t>
                </a:r>
              </a:p>
              <a:p>
                <a:pPr>
                  <a:lnSpc>
                    <a:spcPct val="100000"/>
                  </a:lnSpc>
                  <a:buFont typeface="Courier New" pitchFamily="49" charset="0"/>
                  <a:buNone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endParaRPr lang="en-GB" sz="1000">
                  <a:solidFill>
                    <a:srgbClr val="000000"/>
                  </a:solidFill>
                  <a:latin typeface="Courier New" pitchFamily="49" charset="0"/>
                  <a:cs typeface="Times New Roman" pitchFamily="16" charset="0"/>
                </a:endParaRPr>
              </a:p>
            </p:txBody>
          </p:sp>
        </p:grpSp>
        <p:grpSp>
          <p:nvGrpSpPr>
            <p:cNvPr id="17427" name="Group 19"/>
            <p:cNvGrpSpPr>
              <a:grpSpLocks/>
            </p:cNvGrpSpPr>
            <p:nvPr/>
          </p:nvGrpSpPr>
          <p:grpSpPr bwMode="auto">
            <a:xfrm>
              <a:off x="1668" y="1855"/>
              <a:ext cx="890" cy="106"/>
              <a:chOff x="1668" y="1855"/>
              <a:chExt cx="890" cy="106"/>
            </a:xfrm>
          </p:grpSpPr>
          <p:sp>
            <p:nvSpPr>
              <p:cNvPr id="17428" name="Rectangle 20"/>
              <p:cNvSpPr>
                <a:spLocks noChangeArrowheads="1"/>
              </p:cNvSpPr>
              <p:nvPr/>
            </p:nvSpPr>
            <p:spPr bwMode="auto">
              <a:xfrm>
                <a:off x="1694" y="1881"/>
                <a:ext cx="838" cy="78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</p:spPr>
            <p:txBody>
              <a:bodyPr lIns="0" tIns="0" rIns="0" bIns="0"/>
              <a:lstStyle/>
              <a:p>
                <a:pPr algn="ctr">
                  <a:lnSpc>
                    <a:spcPct val="100000"/>
                  </a:lnSpc>
                  <a:buFont typeface="Courier New" pitchFamily="49" charset="0"/>
                  <a:buNone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GB" sz="1000">
                    <a:solidFill>
                      <a:srgbClr val="000000"/>
                    </a:solidFill>
                    <a:latin typeface="Courier New" pitchFamily="49" charset="0"/>
                    <a:cs typeface="Times New Roman" pitchFamily="16" charset="0"/>
                  </a:rPr>
                  <a:t>case a action(s)</a:t>
                </a:r>
              </a:p>
              <a:p>
                <a:pPr>
                  <a:lnSpc>
                    <a:spcPct val="100000"/>
                  </a:lnSpc>
                  <a:buFont typeface="Courier New" pitchFamily="49" charset="0"/>
                  <a:buNone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endParaRPr lang="en-GB" sz="1000">
                  <a:solidFill>
                    <a:srgbClr val="000000"/>
                  </a:solidFill>
                  <a:latin typeface="Courier New" pitchFamily="49" charset="0"/>
                  <a:cs typeface="Times New Roman" pitchFamily="16" charset="0"/>
                </a:endParaRPr>
              </a:p>
            </p:txBody>
          </p:sp>
          <p:sp>
            <p:nvSpPr>
              <p:cNvPr id="17429" name="Freeform 21"/>
              <p:cNvSpPr>
                <a:spLocks noChangeArrowheads="1"/>
              </p:cNvSpPr>
              <p:nvPr/>
            </p:nvSpPr>
            <p:spPr bwMode="auto">
              <a:xfrm>
                <a:off x="1668" y="1855"/>
                <a:ext cx="891" cy="107"/>
              </a:xfrm>
              <a:custGeom>
                <a:avLst/>
                <a:gdLst/>
                <a:ahLst/>
                <a:cxnLst>
                  <a:cxn ang="0">
                    <a:pos x="19985" y="0"/>
                  </a:cxn>
                  <a:cxn ang="0">
                    <a:pos x="19985" y="19906"/>
                  </a:cxn>
                  <a:cxn ang="0">
                    <a:pos x="0" y="19906"/>
                  </a:cxn>
                  <a:cxn ang="0">
                    <a:pos x="0" y="0"/>
                  </a:cxn>
                  <a:cxn ang="0">
                    <a:pos x="19985" y="0"/>
                  </a:cxn>
                </a:cxnLst>
                <a:rect l="0" t="0" r="r" b="b"/>
                <a:pathLst>
                  <a:path w="20000" h="20000">
                    <a:moveTo>
                      <a:pt x="19985" y="0"/>
                    </a:moveTo>
                    <a:lnTo>
                      <a:pt x="19985" y="19906"/>
                    </a:lnTo>
                    <a:lnTo>
                      <a:pt x="0" y="19906"/>
                    </a:lnTo>
                    <a:lnTo>
                      <a:pt x="0" y="0"/>
                    </a:lnTo>
                    <a:lnTo>
                      <a:pt x="19985" y="0"/>
                    </a:lnTo>
                    <a:close/>
                  </a:path>
                </a:pathLst>
              </a:custGeom>
              <a:noFill/>
              <a:ln w="3240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17430" name="Group 22"/>
            <p:cNvGrpSpPr>
              <a:grpSpLocks/>
            </p:cNvGrpSpPr>
            <p:nvPr/>
          </p:nvGrpSpPr>
          <p:grpSpPr bwMode="auto">
            <a:xfrm>
              <a:off x="2873" y="1855"/>
              <a:ext cx="864" cy="106"/>
              <a:chOff x="2873" y="1855"/>
              <a:chExt cx="864" cy="106"/>
            </a:xfrm>
          </p:grpSpPr>
          <p:sp>
            <p:nvSpPr>
              <p:cNvPr id="17431" name="Rectangle 23"/>
              <p:cNvSpPr>
                <a:spLocks noChangeArrowheads="1"/>
              </p:cNvSpPr>
              <p:nvPr/>
            </p:nvSpPr>
            <p:spPr bwMode="auto">
              <a:xfrm>
                <a:off x="2899" y="1881"/>
                <a:ext cx="813" cy="78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</p:spPr>
            <p:txBody>
              <a:bodyPr lIns="0" tIns="0" rIns="0" bIns="0"/>
              <a:lstStyle/>
              <a:p>
                <a:pPr algn="ctr">
                  <a:lnSpc>
                    <a:spcPct val="100000"/>
                  </a:lnSpc>
                  <a:buFont typeface="Courier New" pitchFamily="49" charset="0"/>
                  <a:buNone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GB" sz="1000" b="1">
                    <a:solidFill>
                      <a:srgbClr val="000000"/>
                    </a:solidFill>
                    <a:latin typeface="Courier New" pitchFamily="49" charset="0"/>
                    <a:cs typeface="Times New Roman" pitchFamily="16" charset="0"/>
                  </a:rPr>
                  <a:t>break</a:t>
                </a:r>
              </a:p>
              <a:p>
                <a:pPr>
                  <a:lnSpc>
                    <a:spcPct val="100000"/>
                  </a:lnSpc>
                  <a:buFont typeface="Courier New" pitchFamily="49" charset="0"/>
                  <a:buNone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endParaRPr lang="en-GB" sz="1000" b="1">
                  <a:solidFill>
                    <a:srgbClr val="000000"/>
                  </a:solidFill>
                  <a:latin typeface="Courier New" pitchFamily="49" charset="0"/>
                  <a:cs typeface="Times New Roman" pitchFamily="16" charset="0"/>
                </a:endParaRPr>
              </a:p>
            </p:txBody>
          </p:sp>
          <p:sp>
            <p:nvSpPr>
              <p:cNvPr id="17432" name="Freeform 24"/>
              <p:cNvSpPr>
                <a:spLocks noChangeArrowheads="1"/>
              </p:cNvSpPr>
              <p:nvPr/>
            </p:nvSpPr>
            <p:spPr bwMode="auto">
              <a:xfrm>
                <a:off x="2873" y="1855"/>
                <a:ext cx="865" cy="107"/>
              </a:xfrm>
              <a:custGeom>
                <a:avLst/>
                <a:gdLst/>
                <a:ahLst/>
                <a:cxnLst>
                  <a:cxn ang="0">
                    <a:pos x="19985" y="0"/>
                  </a:cxn>
                  <a:cxn ang="0">
                    <a:pos x="19985" y="19906"/>
                  </a:cxn>
                  <a:cxn ang="0">
                    <a:pos x="0" y="19906"/>
                  </a:cxn>
                  <a:cxn ang="0">
                    <a:pos x="0" y="0"/>
                  </a:cxn>
                  <a:cxn ang="0">
                    <a:pos x="19985" y="0"/>
                  </a:cxn>
                </a:cxnLst>
                <a:rect l="0" t="0" r="r" b="b"/>
                <a:pathLst>
                  <a:path w="20000" h="20000">
                    <a:moveTo>
                      <a:pt x="19985" y="0"/>
                    </a:moveTo>
                    <a:lnTo>
                      <a:pt x="19985" y="19906"/>
                    </a:lnTo>
                    <a:lnTo>
                      <a:pt x="0" y="19906"/>
                    </a:lnTo>
                    <a:lnTo>
                      <a:pt x="0" y="0"/>
                    </a:lnTo>
                    <a:lnTo>
                      <a:pt x="19985" y="0"/>
                    </a:lnTo>
                    <a:close/>
                  </a:path>
                </a:pathLst>
              </a:custGeom>
              <a:noFill/>
              <a:ln w="3240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sp>
          <p:nvSpPr>
            <p:cNvPr id="17433" name="Freeform 25"/>
            <p:cNvSpPr>
              <a:spLocks/>
            </p:cNvSpPr>
            <p:nvPr/>
          </p:nvSpPr>
          <p:spPr bwMode="auto">
            <a:xfrm>
              <a:off x="882" y="2031"/>
              <a:ext cx="1" cy="243"/>
            </a:xfrm>
            <a:custGeom>
              <a:avLst/>
              <a:gdLst/>
              <a:ahLst/>
              <a:cxnLst>
                <a:cxn ang="0">
                  <a:pos x="0" y="19958"/>
                </a:cxn>
                <a:cxn ang="0">
                  <a:pos x="0" y="0"/>
                </a:cxn>
              </a:cxnLst>
              <a:rect l="0" t="0" r="r" b="b"/>
              <a:pathLst>
                <a:path w="20000" h="20000">
                  <a:moveTo>
                    <a:pt x="0" y="19958"/>
                  </a:moveTo>
                  <a:lnTo>
                    <a:pt x="0" y="0"/>
                  </a:lnTo>
                </a:path>
              </a:pathLst>
            </a:custGeom>
            <a:noFill/>
            <a:ln w="3240">
              <a:solidFill>
                <a:srgbClr val="000000"/>
              </a:solidFill>
              <a:round/>
              <a:headEnd type="triangle" w="med" len="med"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17434" name="Freeform 26"/>
            <p:cNvSpPr>
              <a:spLocks/>
            </p:cNvSpPr>
            <p:nvPr/>
          </p:nvSpPr>
          <p:spPr bwMode="auto">
            <a:xfrm>
              <a:off x="1354" y="2399"/>
              <a:ext cx="314" cy="1"/>
            </a:xfrm>
            <a:custGeom>
              <a:avLst/>
              <a:gdLst/>
              <a:ahLst/>
              <a:cxnLst>
                <a:cxn ang="0">
                  <a:pos x="19958" y="0"/>
                </a:cxn>
                <a:cxn ang="0">
                  <a:pos x="0" y="0"/>
                </a:cxn>
              </a:cxnLst>
              <a:rect l="0" t="0" r="r" b="b"/>
              <a:pathLst>
                <a:path w="20000" h="20000">
                  <a:moveTo>
                    <a:pt x="19958" y="0"/>
                  </a:moveTo>
                  <a:lnTo>
                    <a:pt x="0" y="0"/>
                  </a:lnTo>
                </a:path>
              </a:pathLst>
            </a:custGeom>
            <a:noFill/>
            <a:ln w="3240">
              <a:solidFill>
                <a:srgbClr val="000000"/>
              </a:solidFill>
              <a:round/>
              <a:headEnd type="triangle" w="med" len="med"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17435" name="Freeform 27"/>
            <p:cNvSpPr>
              <a:spLocks/>
            </p:cNvSpPr>
            <p:nvPr/>
          </p:nvSpPr>
          <p:spPr bwMode="auto">
            <a:xfrm>
              <a:off x="2559" y="2399"/>
              <a:ext cx="315" cy="1"/>
            </a:xfrm>
            <a:custGeom>
              <a:avLst/>
              <a:gdLst/>
              <a:ahLst/>
              <a:cxnLst>
                <a:cxn ang="0">
                  <a:pos x="19958" y="0"/>
                </a:cxn>
                <a:cxn ang="0">
                  <a:pos x="0" y="0"/>
                </a:cxn>
              </a:cxnLst>
              <a:rect l="0" t="0" r="r" b="b"/>
              <a:pathLst>
                <a:path w="20000" h="20000">
                  <a:moveTo>
                    <a:pt x="19958" y="0"/>
                  </a:moveTo>
                  <a:lnTo>
                    <a:pt x="0" y="0"/>
                  </a:lnTo>
                </a:path>
              </a:pathLst>
            </a:custGeom>
            <a:noFill/>
            <a:ln w="3240">
              <a:solidFill>
                <a:srgbClr val="000000"/>
              </a:solidFill>
              <a:round/>
              <a:headEnd type="triangle" w="med" len="med"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17436" name="Freeform 28"/>
            <p:cNvSpPr>
              <a:spLocks/>
            </p:cNvSpPr>
            <p:nvPr/>
          </p:nvSpPr>
          <p:spPr bwMode="auto">
            <a:xfrm>
              <a:off x="3738" y="2399"/>
              <a:ext cx="236" cy="1"/>
            </a:xfrm>
            <a:custGeom>
              <a:avLst/>
              <a:gdLst/>
              <a:ahLst/>
              <a:cxnLst>
                <a:cxn ang="0">
                  <a:pos x="19944" y="0"/>
                </a:cxn>
                <a:cxn ang="0">
                  <a:pos x="0" y="0"/>
                </a:cxn>
              </a:cxnLst>
              <a:rect l="0" t="0" r="r" b="b"/>
              <a:pathLst>
                <a:path w="20000" h="20000">
                  <a:moveTo>
                    <a:pt x="19944" y="0"/>
                  </a:moveTo>
                  <a:lnTo>
                    <a:pt x="0" y="0"/>
                  </a:lnTo>
                </a:path>
              </a:pathLst>
            </a:custGeom>
            <a:noFill/>
            <a:ln w="3240">
              <a:solidFill>
                <a:srgbClr val="000000"/>
              </a:solidFill>
              <a:round/>
              <a:headEnd type="triangle" w="med" len="med"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grpSp>
          <p:nvGrpSpPr>
            <p:cNvPr id="17437" name="Group 29"/>
            <p:cNvGrpSpPr>
              <a:grpSpLocks/>
            </p:cNvGrpSpPr>
            <p:nvPr/>
          </p:nvGrpSpPr>
          <p:grpSpPr bwMode="auto">
            <a:xfrm>
              <a:off x="410" y="2274"/>
              <a:ext cx="942" cy="248"/>
              <a:chOff x="410" y="2274"/>
              <a:chExt cx="942" cy="248"/>
            </a:xfrm>
          </p:grpSpPr>
          <p:sp>
            <p:nvSpPr>
              <p:cNvPr id="17438" name="Freeform 30"/>
              <p:cNvSpPr>
                <a:spLocks noChangeArrowheads="1"/>
              </p:cNvSpPr>
              <p:nvPr/>
            </p:nvSpPr>
            <p:spPr bwMode="auto">
              <a:xfrm>
                <a:off x="410" y="2274"/>
                <a:ext cx="943" cy="249"/>
              </a:xfrm>
              <a:custGeom>
                <a:avLst/>
                <a:gdLst/>
                <a:ahLst/>
                <a:cxnLst>
                  <a:cxn ang="0">
                    <a:pos x="19986" y="9980"/>
                  </a:cxn>
                  <a:cxn ang="0">
                    <a:pos x="9986" y="19959"/>
                  </a:cxn>
                  <a:cxn ang="0">
                    <a:pos x="0" y="9980"/>
                  </a:cxn>
                  <a:cxn ang="0">
                    <a:pos x="9986" y="0"/>
                  </a:cxn>
                  <a:cxn ang="0">
                    <a:pos x="19986" y="9980"/>
                  </a:cxn>
                </a:cxnLst>
                <a:rect l="0" t="0" r="r" b="b"/>
                <a:pathLst>
                  <a:path w="20000" h="20000">
                    <a:moveTo>
                      <a:pt x="19986" y="9980"/>
                    </a:moveTo>
                    <a:lnTo>
                      <a:pt x="9986" y="19959"/>
                    </a:lnTo>
                    <a:lnTo>
                      <a:pt x="0" y="9980"/>
                    </a:lnTo>
                    <a:lnTo>
                      <a:pt x="9986" y="0"/>
                    </a:lnTo>
                    <a:lnTo>
                      <a:pt x="19986" y="9980"/>
                    </a:lnTo>
                    <a:close/>
                  </a:path>
                </a:pathLst>
              </a:custGeom>
              <a:solidFill>
                <a:srgbClr val="FFFFFF"/>
              </a:solidFill>
              <a:ln w="3240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7439" name="Rectangle 31"/>
              <p:cNvSpPr>
                <a:spLocks noChangeArrowheads="1"/>
              </p:cNvSpPr>
              <p:nvPr/>
            </p:nvSpPr>
            <p:spPr bwMode="auto">
              <a:xfrm>
                <a:off x="567" y="2370"/>
                <a:ext cx="630" cy="78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</p:spPr>
            <p:txBody>
              <a:bodyPr lIns="0" tIns="0" rIns="0" bIns="0"/>
              <a:lstStyle/>
              <a:p>
                <a:pPr algn="ctr">
                  <a:lnSpc>
                    <a:spcPct val="100000"/>
                  </a:lnSpc>
                  <a:buFont typeface="Courier New" pitchFamily="49" charset="0"/>
                  <a:buNone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GB" sz="1000" b="1">
                    <a:solidFill>
                      <a:srgbClr val="000000"/>
                    </a:solidFill>
                    <a:latin typeface="Courier New" pitchFamily="49" charset="0"/>
                    <a:cs typeface="Times New Roman" pitchFamily="16" charset="0"/>
                  </a:rPr>
                  <a:t>case</a:t>
                </a:r>
                <a:r>
                  <a:rPr lang="en-GB" sz="1000">
                    <a:solidFill>
                      <a:srgbClr val="000000"/>
                    </a:solidFill>
                    <a:latin typeface="Courier New" pitchFamily="49" charset="0"/>
                    <a:cs typeface="Times New Roman" pitchFamily="16" charset="0"/>
                  </a:rPr>
                  <a:t> b</a:t>
                </a:r>
              </a:p>
              <a:p>
                <a:pPr>
                  <a:lnSpc>
                    <a:spcPct val="100000"/>
                  </a:lnSpc>
                  <a:buFont typeface="Courier New" pitchFamily="49" charset="0"/>
                  <a:buNone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endParaRPr lang="en-GB" sz="1000">
                  <a:solidFill>
                    <a:srgbClr val="000000"/>
                  </a:solidFill>
                  <a:latin typeface="Courier New" pitchFamily="49" charset="0"/>
                  <a:cs typeface="Times New Roman" pitchFamily="16" charset="0"/>
                </a:endParaRPr>
              </a:p>
            </p:txBody>
          </p:sp>
        </p:grpSp>
        <p:grpSp>
          <p:nvGrpSpPr>
            <p:cNvPr id="17440" name="Group 32"/>
            <p:cNvGrpSpPr>
              <a:grpSpLocks/>
            </p:cNvGrpSpPr>
            <p:nvPr/>
          </p:nvGrpSpPr>
          <p:grpSpPr bwMode="auto">
            <a:xfrm>
              <a:off x="1668" y="2345"/>
              <a:ext cx="890" cy="106"/>
              <a:chOff x="1668" y="2345"/>
              <a:chExt cx="890" cy="106"/>
            </a:xfrm>
          </p:grpSpPr>
          <p:sp>
            <p:nvSpPr>
              <p:cNvPr id="17441" name="Rectangle 33"/>
              <p:cNvSpPr>
                <a:spLocks noChangeArrowheads="1"/>
              </p:cNvSpPr>
              <p:nvPr/>
            </p:nvSpPr>
            <p:spPr bwMode="auto">
              <a:xfrm>
                <a:off x="1694" y="2370"/>
                <a:ext cx="838" cy="78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</p:spPr>
            <p:txBody>
              <a:bodyPr lIns="0" tIns="0" rIns="0" bIns="0"/>
              <a:lstStyle/>
              <a:p>
                <a:pPr algn="ctr">
                  <a:lnSpc>
                    <a:spcPct val="100000"/>
                  </a:lnSpc>
                  <a:buFont typeface="Courier New" pitchFamily="49" charset="0"/>
                  <a:buNone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GB" sz="1000">
                    <a:solidFill>
                      <a:srgbClr val="000000"/>
                    </a:solidFill>
                    <a:latin typeface="Courier New" pitchFamily="49" charset="0"/>
                    <a:cs typeface="Times New Roman" pitchFamily="16" charset="0"/>
                  </a:rPr>
                  <a:t>case b action(s)</a:t>
                </a:r>
              </a:p>
              <a:p>
                <a:pPr>
                  <a:lnSpc>
                    <a:spcPct val="100000"/>
                  </a:lnSpc>
                  <a:buFont typeface="Courier New" pitchFamily="49" charset="0"/>
                  <a:buNone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endParaRPr lang="en-GB" sz="1000">
                  <a:solidFill>
                    <a:srgbClr val="000000"/>
                  </a:solidFill>
                  <a:latin typeface="Courier New" pitchFamily="49" charset="0"/>
                  <a:cs typeface="Times New Roman" pitchFamily="16" charset="0"/>
                </a:endParaRPr>
              </a:p>
            </p:txBody>
          </p:sp>
          <p:sp>
            <p:nvSpPr>
              <p:cNvPr id="17442" name="Freeform 34"/>
              <p:cNvSpPr>
                <a:spLocks noChangeArrowheads="1"/>
              </p:cNvSpPr>
              <p:nvPr/>
            </p:nvSpPr>
            <p:spPr bwMode="auto">
              <a:xfrm>
                <a:off x="1668" y="2345"/>
                <a:ext cx="891" cy="107"/>
              </a:xfrm>
              <a:custGeom>
                <a:avLst/>
                <a:gdLst/>
                <a:ahLst/>
                <a:cxnLst>
                  <a:cxn ang="0">
                    <a:pos x="19985" y="0"/>
                  </a:cxn>
                  <a:cxn ang="0">
                    <a:pos x="19985" y="19906"/>
                  </a:cxn>
                  <a:cxn ang="0">
                    <a:pos x="0" y="19906"/>
                  </a:cxn>
                  <a:cxn ang="0">
                    <a:pos x="0" y="0"/>
                  </a:cxn>
                  <a:cxn ang="0">
                    <a:pos x="19985" y="0"/>
                  </a:cxn>
                </a:cxnLst>
                <a:rect l="0" t="0" r="r" b="b"/>
                <a:pathLst>
                  <a:path w="20000" h="20000">
                    <a:moveTo>
                      <a:pt x="19985" y="0"/>
                    </a:moveTo>
                    <a:lnTo>
                      <a:pt x="19985" y="19906"/>
                    </a:lnTo>
                    <a:lnTo>
                      <a:pt x="0" y="19906"/>
                    </a:lnTo>
                    <a:lnTo>
                      <a:pt x="0" y="0"/>
                    </a:lnTo>
                    <a:lnTo>
                      <a:pt x="19985" y="0"/>
                    </a:lnTo>
                    <a:close/>
                  </a:path>
                </a:pathLst>
              </a:custGeom>
              <a:noFill/>
              <a:ln w="3240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17443" name="Group 35"/>
            <p:cNvGrpSpPr>
              <a:grpSpLocks/>
            </p:cNvGrpSpPr>
            <p:nvPr/>
          </p:nvGrpSpPr>
          <p:grpSpPr bwMode="auto">
            <a:xfrm>
              <a:off x="2873" y="2345"/>
              <a:ext cx="864" cy="106"/>
              <a:chOff x="2873" y="2345"/>
              <a:chExt cx="864" cy="106"/>
            </a:xfrm>
          </p:grpSpPr>
          <p:sp>
            <p:nvSpPr>
              <p:cNvPr id="17444" name="Rectangle 36"/>
              <p:cNvSpPr>
                <a:spLocks noChangeArrowheads="1"/>
              </p:cNvSpPr>
              <p:nvPr/>
            </p:nvSpPr>
            <p:spPr bwMode="auto">
              <a:xfrm>
                <a:off x="2899" y="2370"/>
                <a:ext cx="813" cy="78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</p:spPr>
            <p:txBody>
              <a:bodyPr lIns="0" tIns="0" rIns="0" bIns="0"/>
              <a:lstStyle/>
              <a:p>
                <a:pPr algn="ctr">
                  <a:lnSpc>
                    <a:spcPct val="100000"/>
                  </a:lnSpc>
                  <a:buFont typeface="Courier New" pitchFamily="49" charset="0"/>
                  <a:buNone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GB" sz="1000" b="1">
                    <a:solidFill>
                      <a:srgbClr val="000000"/>
                    </a:solidFill>
                    <a:latin typeface="Courier New" pitchFamily="49" charset="0"/>
                    <a:cs typeface="Times New Roman" pitchFamily="16" charset="0"/>
                  </a:rPr>
                  <a:t>break</a:t>
                </a:r>
              </a:p>
              <a:p>
                <a:pPr>
                  <a:lnSpc>
                    <a:spcPct val="100000"/>
                  </a:lnSpc>
                  <a:buFont typeface="Courier New" pitchFamily="49" charset="0"/>
                  <a:buNone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endParaRPr lang="en-GB" sz="1000" b="1">
                  <a:solidFill>
                    <a:srgbClr val="000000"/>
                  </a:solidFill>
                  <a:latin typeface="Courier New" pitchFamily="49" charset="0"/>
                  <a:cs typeface="Times New Roman" pitchFamily="16" charset="0"/>
                </a:endParaRPr>
              </a:p>
            </p:txBody>
          </p:sp>
          <p:sp>
            <p:nvSpPr>
              <p:cNvPr id="17445" name="Freeform 37"/>
              <p:cNvSpPr>
                <a:spLocks noChangeArrowheads="1"/>
              </p:cNvSpPr>
              <p:nvPr/>
            </p:nvSpPr>
            <p:spPr bwMode="auto">
              <a:xfrm>
                <a:off x="2873" y="2345"/>
                <a:ext cx="865" cy="107"/>
              </a:xfrm>
              <a:custGeom>
                <a:avLst/>
                <a:gdLst/>
                <a:ahLst/>
                <a:cxnLst>
                  <a:cxn ang="0">
                    <a:pos x="19985" y="0"/>
                  </a:cxn>
                  <a:cxn ang="0">
                    <a:pos x="19985" y="19906"/>
                  </a:cxn>
                  <a:cxn ang="0">
                    <a:pos x="0" y="19906"/>
                  </a:cxn>
                  <a:cxn ang="0">
                    <a:pos x="0" y="0"/>
                  </a:cxn>
                  <a:cxn ang="0">
                    <a:pos x="19985" y="0"/>
                  </a:cxn>
                </a:cxnLst>
                <a:rect l="0" t="0" r="r" b="b"/>
                <a:pathLst>
                  <a:path w="20000" h="20000">
                    <a:moveTo>
                      <a:pt x="19985" y="0"/>
                    </a:moveTo>
                    <a:lnTo>
                      <a:pt x="19985" y="19906"/>
                    </a:lnTo>
                    <a:lnTo>
                      <a:pt x="0" y="19906"/>
                    </a:lnTo>
                    <a:lnTo>
                      <a:pt x="0" y="0"/>
                    </a:lnTo>
                    <a:lnTo>
                      <a:pt x="19985" y="0"/>
                    </a:lnTo>
                    <a:close/>
                  </a:path>
                </a:pathLst>
              </a:custGeom>
              <a:noFill/>
              <a:ln w="3240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sp>
          <p:nvSpPr>
            <p:cNvPr id="17446" name="Rectangle 38"/>
            <p:cNvSpPr>
              <a:spLocks noChangeArrowheads="1"/>
            </p:cNvSpPr>
            <p:nvPr/>
          </p:nvSpPr>
          <p:spPr bwMode="auto">
            <a:xfrm>
              <a:off x="960" y="2055"/>
              <a:ext cx="341" cy="121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0" tIns="0" rIns="0" bIns="0"/>
            <a:lstStyle/>
            <a:p>
              <a:pPr>
                <a:lnSpc>
                  <a:spcPct val="100000"/>
                </a:lnSpc>
                <a:buFont typeface="Courier New" pitchFamily="49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000">
                  <a:solidFill>
                    <a:srgbClr val="000000"/>
                  </a:solidFill>
                  <a:latin typeface="Courier New" pitchFamily="49" charset="0"/>
                  <a:cs typeface="Times New Roman" pitchFamily="16" charset="0"/>
                </a:rPr>
                <a:t>false</a:t>
              </a:r>
            </a:p>
            <a:p>
              <a:pPr>
                <a:lnSpc>
                  <a:spcPct val="100000"/>
                </a:lnSpc>
                <a:buFont typeface="Courier New" pitchFamily="49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GB" sz="1000">
                <a:solidFill>
                  <a:srgbClr val="000000"/>
                </a:solidFill>
                <a:latin typeface="Courier New" pitchFamily="49" charset="0"/>
                <a:cs typeface="Times New Roman" pitchFamily="16" charset="0"/>
              </a:endParaRPr>
            </a:p>
          </p:txBody>
        </p:sp>
        <p:sp>
          <p:nvSpPr>
            <p:cNvPr id="17447" name="Freeform 39"/>
            <p:cNvSpPr>
              <a:spLocks/>
            </p:cNvSpPr>
            <p:nvPr/>
          </p:nvSpPr>
          <p:spPr bwMode="auto">
            <a:xfrm>
              <a:off x="882" y="3885"/>
              <a:ext cx="1" cy="181"/>
            </a:xfrm>
            <a:custGeom>
              <a:avLst/>
              <a:gdLst/>
              <a:ahLst/>
              <a:cxnLst>
                <a:cxn ang="0">
                  <a:pos x="0" y="19944"/>
                </a:cxn>
                <a:cxn ang="0">
                  <a:pos x="0" y="0"/>
                </a:cxn>
              </a:cxnLst>
              <a:rect l="0" t="0" r="r" b="b"/>
              <a:pathLst>
                <a:path w="20000" h="20000">
                  <a:moveTo>
                    <a:pt x="0" y="19944"/>
                  </a:moveTo>
                  <a:lnTo>
                    <a:pt x="0" y="0"/>
                  </a:lnTo>
                </a:path>
              </a:pathLst>
            </a:custGeom>
            <a:noFill/>
            <a:ln w="3240">
              <a:solidFill>
                <a:srgbClr val="000000"/>
              </a:solidFill>
              <a:round/>
              <a:headEnd type="triangle" w="med" len="med"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17448" name="Rectangle 40"/>
            <p:cNvSpPr>
              <a:spLocks noChangeArrowheads="1"/>
            </p:cNvSpPr>
            <p:nvPr/>
          </p:nvSpPr>
          <p:spPr bwMode="auto">
            <a:xfrm>
              <a:off x="960" y="3540"/>
              <a:ext cx="341" cy="121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0" tIns="0" rIns="0" bIns="0"/>
            <a:lstStyle/>
            <a:p>
              <a:pPr>
                <a:lnSpc>
                  <a:spcPct val="100000"/>
                </a:lnSpc>
                <a:buFont typeface="Courier New" pitchFamily="49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000">
                  <a:solidFill>
                    <a:srgbClr val="000000"/>
                  </a:solidFill>
                  <a:latin typeface="Courier New" pitchFamily="49" charset="0"/>
                  <a:cs typeface="Times New Roman" pitchFamily="16" charset="0"/>
                </a:rPr>
                <a:t>false</a:t>
              </a:r>
            </a:p>
            <a:p>
              <a:pPr>
                <a:lnSpc>
                  <a:spcPct val="100000"/>
                </a:lnSpc>
                <a:buFont typeface="Courier New" pitchFamily="49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GB" sz="1000">
                <a:solidFill>
                  <a:srgbClr val="000000"/>
                </a:solidFill>
                <a:latin typeface="Courier New" pitchFamily="49" charset="0"/>
                <a:cs typeface="Times New Roman" pitchFamily="16" charset="0"/>
              </a:endParaRPr>
            </a:p>
          </p:txBody>
        </p:sp>
        <p:sp>
          <p:nvSpPr>
            <p:cNvPr id="17449" name="Freeform 41"/>
            <p:cNvSpPr>
              <a:spLocks/>
            </p:cNvSpPr>
            <p:nvPr/>
          </p:nvSpPr>
          <p:spPr bwMode="auto">
            <a:xfrm>
              <a:off x="882" y="3042"/>
              <a:ext cx="1" cy="243"/>
            </a:xfrm>
            <a:custGeom>
              <a:avLst/>
              <a:gdLst/>
              <a:ahLst/>
              <a:cxnLst>
                <a:cxn ang="0">
                  <a:pos x="0" y="19958"/>
                </a:cxn>
                <a:cxn ang="0">
                  <a:pos x="0" y="0"/>
                </a:cxn>
              </a:cxnLst>
              <a:rect l="0" t="0" r="r" b="b"/>
              <a:pathLst>
                <a:path w="20000" h="20000">
                  <a:moveTo>
                    <a:pt x="0" y="19958"/>
                  </a:moveTo>
                  <a:lnTo>
                    <a:pt x="0" y="0"/>
                  </a:lnTo>
                </a:path>
              </a:pathLst>
            </a:custGeom>
            <a:noFill/>
            <a:ln w="3240">
              <a:solidFill>
                <a:srgbClr val="000000"/>
              </a:solidFill>
              <a:round/>
              <a:headEnd type="triangle" w="med" len="med"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17450" name="Freeform 42"/>
            <p:cNvSpPr>
              <a:spLocks/>
            </p:cNvSpPr>
            <p:nvPr/>
          </p:nvSpPr>
          <p:spPr bwMode="auto">
            <a:xfrm>
              <a:off x="1354" y="3410"/>
              <a:ext cx="314" cy="1"/>
            </a:xfrm>
            <a:custGeom>
              <a:avLst/>
              <a:gdLst/>
              <a:ahLst/>
              <a:cxnLst>
                <a:cxn ang="0">
                  <a:pos x="19958" y="0"/>
                </a:cxn>
                <a:cxn ang="0">
                  <a:pos x="0" y="0"/>
                </a:cxn>
              </a:cxnLst>
              <a:rect l="0" t="0" r="r" b="b"/>
              <a:pathLst>
                <a:path w="20000" h="20000">
                  <a:moveTo>
                    <a:pt x="19958" y="0"/>
                  </a:moveTo>
                  <a:lnTo>
                    <a:pt x="0" y="0"/>
                  </a:lnTo>
                </a:path>
              </a:pathLst>
            </a:custGeom>
            <a:noFill/>
            <a:ln w="3240">
              <a:solidFill>
                <a:srgbClr val="000000"/>
              </a:solidFill>
              <a:round/>
              <a:headEnd type="triangle" w="med" len="med"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17451" name="Freeform 43"/>
            <p:cNvSpPr>
              <a:spLocks/>
            </p:cNvSpPr>
            <p:nvPr/>
          </p:nvSpPr>
          <p:spPr bwMode="auto">
            <a:xfrm>
              <a:off x="2559" y="3410"/>
              <a:ext cx="315" cy="1"/>
            </a:xfrm>
            <a:custGeom>
              <a:avLst/>
              <a:gdLst/>
              <a:ahLst/>
              <a:cxnLst>
                <a:cxn ang="0">
                  <a:pos x="19958" y="0"/>
                </a:cxn>
                <a:cxn ang="0">
                  <a:pos x="0" y="0"/>
                </a:cxn>
              </a:cxnLst>
              <a:rect l="0" t="0" r="r" b="b"/>
              <a:pathLst>
                <a:path w="20000" h="20000">
                  <a:moveTo>
                    <a:pt x="19958" y="0"/>
                  </a:moveTo>
                  <a:lnTo>
                    <a:pt x="0" y="0"/>
                  </a:lnTo>
                </a:path>
              </a:pathLst>
            </a:custGeom>
            <a:noFill/>
            <a:ln w="3240">
              <a:solidFill>
                <a:srgbClr val="000000"/>
              </a:solidFill>
              <a:round/>
              <a:headEnd type="triangle" w="med" len="med"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17452" name="Freeform 44"/>
            <p:cNvSpPr>
              <a:spLocks/>
            </p:cNvSpPr>
            <p:nvPr/>
          </p:nvSpPr>
          <p:spPr bwMode="auto">
            <a:xfrm>
              <a:off x="3738" y="3410"/>
              <a:ext cx="236" cy="1"/>
            </a:xfrm>
            <a:custGeom>
              <a:avLst/>
              <a:gdLst/>
              <a:ahLst/>
              <a:cxnLst>
                <a:cxn ang="0">
                  <a:pos x="19944" y="0"/>
                </a:cxn>
                <a:cxn ang="0">
                  <a:pos x="0" y="0"/>
                </a:cxn>
              </a:cxnLst>
              <a:rect l="0" t="0" r="r" b="b"/>
              <a:pathLst>
                <a:path w="20000" h="20000">
                  <a:moveTo>
                    <a:pt x="19944" y="0"/>
                  </a:moveTo>
                  <a:lnTo>
                    <a:pt x="0" y="0"/>
                  </a:lnTo>
                </a:path>
              </a:pathLst>
            </a:custGeom>
            <a:noFill/>
            <a:ln w="3240">
              <a:solidFill>
                <a:srgbClr val="000000"/>
              </a:solidFill>
              <a:round/>
              <a:headEnd type="triangle" w="med" len="med"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grpSp>
          <p:nvGrpSpPr>
            <p:cNvPr id="17453" name="Group 45"/>
            <p:cNvGrpSpPr>
              <a:grpSpLocks/>
            </p:cNvGrpSpPr>
            <p:nvPr/>
          </p:nvGrpSpPr>
          <p:grpSpPr bwMode="auto">
            <a:xfrm>
              <a:off x="410" y="3285"/>
              <a:ext cx="942" cy="248"/>
              <a:chOff x="410" y="3285"/>
              <a:chExt cx="942" cy="248"/>
            </a:xfrm>
          </p:grpSpPr>
          <p:sp>
            <p:nvSpPr>
              <p:cNvPr id="17454" name="Freeform 46"/>
              <p:cNvSpPr>
                <a:spLocks noChangeArrowheads="1"/>
              </p:cNvSpPr>
              <p:nvPr/>
            </p:nvSpPr>
            <p:spPr bwMode="auto">
              <a:xfrm>
                <a:off x="410" y="3285"/>
                <a:ext cx="943" cy="249"/>
              </a:xfrm>
              <a:custGeom>
                <a:avLst/>
                <a:gdLst/>
                <a:ahLst/>
                <a:cxnLst>
                  <a:cxn ang="0">
                    <a:pos x="19986" y="9980"/>
                  </a:cxn>
                  <a:cxn ang="0">
                    <a:pos x="9986" y="19959"/>
                  </a:cxn>
                  <a:cxn ang="0">
                    <a:pos x="0" y="9980"/>
                  </a:cxn>
                  <a:cxn ang="0">
                    <a:pos x="9986" y="0"/>
                  </a:cxn>
                  <a:cxn ang="0">
                    <a:pos x="19986" y="9980"/>
                  </a:cxn>
                </a:cxnLst>
                <a:rect l="0" t="0" r="r" b="b"/>
                <a:pathLst>
                  <a:path w="20000" h="20000">
                    <a:moveTo>
                      <a:pt x="19986" y="9980"/>
                    </a:moveTo>
                    <a:lnTo>
                      <a:pt x="9986" y="19959"/>
                    </a:lnTo>
                    <a:lnTo>
                      <a:pt x="0" y="9980"/>
                    </a:lnTo>
                    <a:lnTo>
                      <a:pt x="9986" y="0"/>
                    </a:lnTo>
                    <a:lnTo>
                      <a:pt x="19986" y="9980"/>
                    </a:lnTo>
                    <a:close/>
                  </a:path>
                </a:pathLst>
              </a:custGeom>
              <a:solidFill>
                <a:srgbClr val="FFFFFF"/>
              </a:solidFill>
              <a:ln w="3240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7455" name="Rectangle 47"/>
              <p:cNvSpPr>
                <a:spLocks noChangeArrowheads="1"/>
              </p:cNvSpPr>
              <p:nvPr/>
            </p:nvSpPr>
            <p:spPr bwMode="auto">
              <a:xfrm>
                <a:off x="567" y="3380"/>
                <a:ext cx="630" cy="78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</p:spPr>
            <p:txBody>
              <a:bodyPr lIns="0" tIns="0" rIns="0" bIns="0"/>
              <a:lstStyle/>
              <a:p>
                <a:pPr algn="ctr">
                  <a:lnSpc>
                    <a:spcPct val="100000"/>
                  </a:lnSpc>
                  <a:buFont typeface="Courier New" pitchFamily="49" charset="0"/>
                  <a:buNone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GB" sz="1000" b="1">
                    <a:solidFill>
                      <a:srgbClr val="000000"/>
                    </a:solidFill>
                    <a:latin typeface="Courier New" pitchFamily="49" charset="0"/>
                    <a:cs typeface="Times New Roman" pitchFamily="16" charset="0"/>
                  </a:rPr>
                  <a:t>case</a:t>
                </a:r>
                <a:r>
                  <a:rPr lang="en-GB" sz="1000">
                    <a:solidFill>
                      <a:srgbClr val="000000"/>
                    </a:solidFill>
                    <a:latin typeface="Courier New" pitchFamily="49" charset="0"/>
                    <a:cs typeface="Times New Roman" pitchFamily="16" charset="0"/>
                  </a:rPr>
                  <a:t> z</a:t>
                </a:r>
              </a:p>
              <a:p>
                <a:pPr>
                  <a:lnSpc>
                    <a:spcPct val="100000"/>
                  </a:lnSpc>
                  <a:buFont typeface="Courier New" pitchFamily="49" charset="0"/>
                  <a:buNone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endParaRPr lang="en-GB" sz="1000">
                  <a:solidFill>
                    <a:srgbClr val="000000"/>
                  </a:solidFill>
                  <a:latin typeface="Courier New" pitchFamily="49" charset="0"/>
                  <a:cs typeface="Times New Roman" pitchFamily="16" charset="0"/>
                </a:endParaRPr>
              </a:p>
            </p:txBody>
          </p:sp>
        </p:grpSp>
        <p:grpSp>
          <p:nvGrpSpPr>
            <p:cNvPr id="17456" name="Group 48"/>
            <p:cNvGrpSpPr>
              <a:grpSpLocks/>
            </p:cNvGrpSpPr>
            <p:nvPr/>
          </p:nvGrpSpPr>
          <p:grpSpPr bwMode="auto">
            <a:xfrm>
              <a:off x="1668" y="3356"/>
              <a:ext cx="890" cy="106"/>
              <a:chOff x="1668" y="3356"/>
              <a:chExt cx="890" cy="106"/>
            </a:xfrm>
          </p:grpSpPr>
          <p:sp>
            <p:nvSpPr>
              <p:cNvPr id="17457" name="Rectangle 49"/>
              <p:cNvSpPr>
                <a:spLocks noChangeArrowheads="1"/>
              </p:cNvSpPr>
              <p:nvPr/>
            </p:nvSpPr>
            <p:spPr bwMode="auto">
              <a:xfrm>
                <a:off x="1694" y="3381"/>
                <a:ext cx="838" cy="78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</p:spPr>
            <p:txBody>
              <a:bodyPr lIns="0" tIns="0" rIns="0" bIns="0"/>
              <a:lstStyle/>
              <a:p>
                <a:pPr algn="ctr">
                  <a:lnSpc>
                    <a:spcPct val="100000"/>
                  </a:lnSpc>
                  <a:buFont typeface="Courier New" pitchFamily="49" charset="0"/>
                  <a:buNone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GB" sz="1000">
                    <a:solidFill>
                      <a:srgbClr val="000000"/>
                    </a:solidFill>
                    <a:latin typeface="Courier New" pitchFamily="49" charset="0"/>
                    <a:cs typeface="Times New Roman" pitchFamily="16" charset="0"/>
                  </a:rPr>
                  <a:t>case z action(s)</a:t>
                </a:r>
              </a:p>
              <a:p>
                <a:pPr>
                  <a:lnSpc>
                    <a:spcPct val="100000"/>
                  </a:lnSpc>
                  <a:buFont typeface="Courier New" pitchFamily="49" charset="0"/>
                  <a:buNone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endParaRPr lang="en-GB" sz="1000">
                  <a:solidFill>
                    <a:srgbClr val="000000"/>
                  </a:solidFill>
                  <a:latin typeface="Courier New" pitchFamily="49" charset="0"/>
                  <a:cs typeface="Times New Roman" pitchFamily="16" charset="0"/>
                </a:endParaRPr>
              </a:p>
            </p:txBody>
          </p:sp>
          <p:sp>
            <p:nvSpPr>
              <p:cNvPr id="17458" name="Freeform 50"/>
              <p:cNvSpPr>
                <a:spLocks noChangeArrowheads="1"/>
              </p:cNvSpPr>
              <p:nvPr/>
            </p:nvSpPr>
            <p:spPr bwMode="auto">
              <a:xfrm>
                <a:off x="1668" y="3356"/>
                <a:ext cx="891" cy="107"/>
              </a:xfrm>
              <a:custGeom>
                <a:avLst/>
                <a:gdLst/>
                <a:ahLst/>
                <a:cxnLst>
                  <a:cxn ang="0">
                    <a:pos x="19985" y="0"/>
                  </a:cxn>
                  <a:cxn ang="0">
                    <a:pos x="19985" y="19906"/>
                  </a:cxn>
                  <a:cxn ang="0">
                    <a:pos x="0" y="19906"/>
                  </a:cxn>
                  <a:cxn ang="0">
                    <a:pos x="0" y="0"/>
                  </a:cxn>
                  <a:cxn ang="0">
                    <a:pos x="19985" y="0"/>
                  </a:cxn>
                </a:cxnLst>
                <a:rect l="0" t="0" r="r" b="b"/>
                <a:pathLst>
                  <a:path w="20000" h="20000">
                    <a:moveTo>
                      <a:pt x="19985" y="0"/>
                    </a:moveTo>
                    <a:lnTo>
                      <a:pt x="19985" y="19906"/>
                    </a:lnTo>
                    <a:lnTo>
                      <a:pt x="0" y="19906"/>
                    </a:lnTo>
                    <a:lnTo>
                      <a:pt x="0" y="0"/>
                    </a:lnTo>
                    <a:lnTo>
                      <a:pt x="19985" y="0"/>
                    </a:lnTo>
                    <a:close/>
                  </a:path>
                </a:pathLst>
              </a:custGeom>
              <a:noFill/>
              <a:ln w="3240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17459" name="Group 51"/>
            <p:cNvGrpSpPr>
              <a:grpSpLocks/>
            </p:cNvGrpSpPr>
            <p:nvPr/>
          </p:nvGrpSpPr>
          <p:grpSpPr bwMode="auto">
            <a:xfrm>
              <a:off x="2873" y="3356"/>
              <a:ext cx="864" cy="106"/>
              <a:chOff x="2873" y="3356"/>
              <a:chExt cx="864" cy="106"/>
            </a:xfrm>
          </p:grpSpPr>
          <p:sp>
            <p:nvSpPr>
              <p:cNvPr id="17460" name="Rectangle 52"/>
              <p:cNvSpPr>
                <a:spLocks noChangeArrowheads="1"/>
              </p:cNvSpPr>
              <p:nvPr/>
            </p:nvSpPr>
            <p:spPr bwMode="auto">
              <a:xfrm>
                <a:off x="2899" y="3381"/>
                <a:ext cx="813" cy="78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</p:spPr>
            <p:txBody>
              <a:bodyPr lIns="0" tIns="0" rIns="0" bIns="0"/>
              <a:lstStyle/>
              <a:p>
                <a:pPr algn="ctr">
                  <a:lnSpc>
                    <a:spcPct val="100000"/>
                  </a:lnSpc>
                  <a:buFont typeface="Courier New" pitchFamily="49" charset="0"/>
                  <a:buNone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GB" sz="1000" b="1">
                    <a:solidFill>
                      <a:srgbClr val="000000"/>
                    </a:solidFill>
                    <a:latin typeface="Courier New" pitchFamily="49" charset="0"/>
                    <a:cs typeface="Times New Roman" pitchFamily="16" charset="0"/>
                  </a:rPr>
                  <a:t>break</a:t>
                </a:r>
              </a:p>
              <a:p>
                <a:pPr>
                  <a:lnSpc>
                    <a:spcPct val="100000"/>
                  </a:lnSpc>
                  <a:buFont typeface="Courier New" pitchFamily="49" charset="0"/>
                  <a:buNone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endParaRPr lang="en-GB" sz="1000" b="1">
                  <a:solidFill>
                    <a:srgbClr val="000000"/>
                  </a:solidFill>
                  <a:latin typeface="Courier New" pitchFamily="49" charset="0"/>
                  <a:cs typeface="Times New Roman" pitchFamily="16" charset="0"/>
                </a:endParaRPr>
              </a:p>
            </p:txBody>
          </p:sp>
          <p:sp>
            <p:nvSpPr>
              <p:cNvPr id="17461" name="Freeform 53"/>
              <p:cNvSpPr>
                <a:spLocks noChangeArrowheads="1"/>
              </p:cNvSpPr>
              <p:nvPr/>
            </p:nvSpPr>
            <p:spPr bwMode="auto">
              <a:xfrm>
                <a:off x="2873" y="3356"/>
                <a:ext cx="865" cy="107"/>
              </a:xfrm>
              <a:custGeom>
                <a:avLst/>
                <a:gdLst/>
                <a:ahLst/>
                <a:cxnLst>
                  <a:cxn ang="0">
                    <a:pos x="19985" y="0"/>
                  </a:cxn>
                  <a:cxn ang="0">
                    <a:pos x="19985" y="19906"/>
                  </a:cxn>
                  <a:cxn ang="0">
                    <a:pos x="0" y="19906"/>
                  </a:cxn>
                  <a:cxn ang="0">
                    <a:pos x="0" y="0"/>
                  </a:cxn>
                  <a:cxn ang="0">
                    <a:pos x="19985" y="0"/>
                  </a:cxn>
                </a:cxnLst>
                <a:rect l="0" t="0" r="r" b="b"/>
                <a:pathLst>
                  <a:path w="20000" h="20000">
                    <a:moveTo>
                      <a:pt x="19985" y="0"/>
                    </a:moveTo>
                    <a:lnTo>
                      <a:pt x="19985" y="19906"/>
                    </a:lnTo>
                    <a:lnTo>
                      <a:pt x="0" y="19906"/>
                    </a:lnTo>
                    <a:lnTo>
                      <a:pt x="0" y="0"/>
                    </a:lnTo>
                    <a:lnTo>
                      <a:pt x="19985" y="0"/>
                    </a:lnTo>
                    <a:close/>
                  </a:path>
                </a:pathLst>
              </a:custGeom>
              <a:noFill/>
              <a:ln w="3240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sp>
          <p:nvSpPr>
            <p:cNvPr id="17462" name="Rectangle 54"/>
            <p:cNvSpPr>
              <a:spLocks noChangeArrowheads="1"/>
            </p:cNvSpPr>
            <p:nvPr/>
          </p:nvSpPr>
          <p:spPr bwMode="auto">
            <a:xfrm>
              <a:off x="1324" y="2298"/>
              <a:ext cx="279" cy="121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0" tIns="0" rIns="0" bIns="0"/>
            <a:lstStyle/>
            <a:p>
              <a:pPr>
                <a:lnSpc>
                  <a:spcPct val="100000"/>
                </a:lnSpc>
                <a:buFont typeface="Courier New" pitchFamily="49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000">
                  <a:solidFill>
                    <a:srgbClr val="000000"/>
                  </a:solidFill>
                  <a:latin typeface="Courier New" pitchFamily="49" charset="0"/>
                  <a:cs typeface="Times New Roman" pitchFamily="16" charset="0"/>
                </a:rPr>
                <a:t>true</a:t>
              </a:r>
            </a:p>
            <a:p>
              <a:pPr>
                <a:lnSpc>
                  <a:spcPct val="100000"/>
                </a:lnSpc>
                <a:buFont typeface="Courier New" pitchFamily="49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GB" sz="1000">
                <a:solidFill>
                  <a:srgbClr val="000000"/>
                </a:solidFill>
                <a:latin typeface="Courier New" pitchFamily="49" charset="0"/>
                <a:cs typeface="Times New Roman" pitchFamily="16" charset="0"/>
              </a:endParaRPr>
            </a:p>
          </p:txBody>
        </p:sp>
        <p:sp>
          <p:nvSpPr>
            <p:cNvPr id="17463" name="Rectangle 55"/>
            <p:cNvSpPr>
              <a:spLocks noChangeArrowheads="1"/>
            </p:cNvSpPr>
            <p:nvPr/>
          </p:nvSpPr>
          <p:spPr bwMode="auto">
            <a:xfrm>
              <a:off x="1324" y="3307"/>
              <a:ext cx="279" cy="121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0" tIns="0" rIns="0" bIns="0"/>
            <a:lstStyle/>
            <a:p>
              <a:pPr>
                <a:lnSpc>
                  <a:spcPct val="100000"/>
                </a:lnSpc>
                <a:buFont typeface="Courier New" pitchFamily="49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000">
                  <a:solidFill>
                    <a:srgbClr val="000000"/>
                  </a:solidFill>
                  <a:latin typeface="Courier New" pitchFamily="49" charset="0"/>
                  <a:cs typeface="Times New Roman" pitchFamily="16" charset="0"/>
                </a:rPr>
                <a:t>true</a:t>
              </a:r>
            </a:p>
            <a:p>
              <a:pPr>
                <a:lnSpc>
                  <a:spcPct val="100000"/>
                </a:lnSpc>
                <a:buFont typeface="Courier New" pitchFamily="49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GB" sz="1000">
                <a:solidFill>
                  <a:srgbClr val="000000"/>
                </a:solidFill>
                <a:latin typeface="Courier New" pitchFamily="49" charset="0"/>
                <a:cs typeface="Times New Roman" pitchFamily="16" charset="0"/>
              </a:endParaRPr>
            </a:p>
          </p:txBody>
        </p:sp>
        <p:sp>
          <p:nvSpPr>
            <p:cNvPr id="17464" name="Freeform 56"/>
            <p:cNvSpPr>
              <a:spLocks/>
            </p:cNvSpPr>
            <p:nvPr/>
          </p:nvSpPr>
          <p:spPr bwMode="auto">
            <a:xfrm>
              <a:off x="882" y="3534"/>
              <a:ext cx="1" cy="243"/>
            </a:xfrm>
            <a:custGeom>
              <a:avLst/>
              <a:gdLst/>
              <a:ahLst/>
              <a:cxnLst>
                <a:cxn ang="0">
                  <a:pos x="0" y="19958"/>
                </a:cxn>
                <a:cxn ang="0">
                  <a:pos x="0" y="0"/>
                </a:cxn>
              </a:cxnLst>
              <a:rect l="0" t="0" r="r" b="b"/>
              <a:pathLst>
                <a:path w="20000" h="20000">
                  <a:moveTo>
                    <a:pt x="0" y="19958"/>
                  </a:moveTo>
                  <a:lnTo>
                    <a:pt x="0" y="0"/>
                  </a:lnTo>
                </a:path>
              </a:pathLst>
            </a:custGeom>
            <a:noFill/>
            <a:ln w="3240">
              <a:solidFill>
                <a:srgbClr val="000000"/>
              </a:solidFill>
              <a:round/>
              <a:headEnd type="triangle" w="med" len="med"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grpSp>
          <p:nvGrpSpPr>
            <p:cNvPr id="17465" name="Group 57"/>
            <p:cNvGrpSpPr>
              <a:grpSpLocks/>
            </p:cNvGrpSpPr>
            <p:nvPr/>
          </p:nvGrpSpPr>
          <p:grpSpPr bwMode="auto">
            <a:xfrm>
              <a:off x="384" y="3776"/>
              <a:ext cx="995" cy="106"/>
              <a:chOff x="384" y="3776"/>
              <a:chExt cx="995" cy="106"/>
            </a:xfrm>
          </p:grpSpPr>
          <p:sp>
            <p:nvSpPr>
              <p:cNvPr id="17466" name="Rectangle 58"/>
              <p:cNvSpPr>
                <a:spLocks noChangeArrowheads="1"/>
              </p:cNvSpPr>
              <p:nvPr/>
            </p:nvSpPr>
            <p:spPr bwMode="auto">
              <a:xfrm>
                <a:off x="413" y="3802"/>
                <a:ext cx="936" cy="78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</p:spPr>
            <p:txBody>
              <a:bodyPr lIns="0" tIns="0" rIns="0" bIns="0"/>
              <a:lstStyle/>
              <a:p>
                <a:pPr algn="ctr">
                  <a:lnSpc>
                    <a:spcPct val="100000"/>
                  </a:lnSpc>
                  <a:buFont typeface="Courier New" pitchFamily="49" charset="0"/>
                  <a:buNone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GB" sz="1000" b="1">
                    <a:solidFill>
                      <a:srgbClr val="000000"/>
                    </a:solidFill>
                    <a:latin typeface="Courier New" pitchFamily="49" charset="0"/>
                    <a:cs typeface="Times New Roman" pitchFamily="16" charset="0"/>
                  </a:rPr>
                  <a:t>default</a:t>
                </a:r>
                <a:r>
                  <a:rPr lang="en-GB" sz="1000">
                    <a:solidFill>
                      <a:srgbClr val="000000"/>
                    </a:solidFill>
                    <a:latin typeface="Courier New" pitchFamily="49" charset="0"/>
                    <a:cs typeface="Times New Roman" pitchFamily="16" charset="0"/>
                  </a:rPr>
                  <a:t> action(s)</a:t>
                </a:r>
              </a:p>
              <a:p>
                <a:pPr>
                  <a:lnSpc>
                    <a:spcPct val="100000"/>
                  </a:lnSpc>
                  <a:buFont typeface="Courier New" pitchFamily="49" charset="0"/>
                  <a:buNone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endParaRPr lang="en-GB" sz="1000">
                  <a:solidFill>
                    <a:srgbClr val="000000"/>
                  </a:solidFill>
                  <a:latin typeface="Courier New" pitchFamily="49" charset="0"/>
                  <a:cs typeface="Times New Roman" pitchFamily="16" charset="0"/>
                </a:endParaRPr>
              </a:p>
            </p:txBody>
          </p:sp>
          <p:sp>
            <p:nvSpPr>
              <p:cNvPr id="17467" name="Freeform 59"/>
              <p:cNvSpPr>
                <a:spLocks noChangeArrowheads="1"/>
              </p:cNvSpPr>
              <p:nvPr/>
            </p:nvSpPr>
            <p:spPr bwMode="auto">
              <a:xfrm>
                <a:off x="384" y="3776"/>
                <a:ext cx="996" cy="107"/>
              </a:xfrm>
              <a:custGeom>
                <a:avLst/>
                <a:gdLst/>
                <a:ahLst/>
                <a:cxnLst>
                  <a:cxn ang="0">
                    <a:pos x="19987" y="0"/>
                  </a:cxn>
                  <a:cxn ang="0">
                    <a:pos x="19987" y="19906"/>
                  </a:cxn>
                  <a:cxn ang="0">
                    <a:pos x="0" y="19906"/>
                  </a:cxn>
                  <a:cxn ang="0">
                    <a:pos x="0" y="0"/>
                  </a:cxn>
                  <a:cxn ang="0">
                    <a:pos x="19987" y="0"/>
                  </a:cxn>
                </a:cxnLst>
                <a:rect l="0" t="0" r="r" b="b"/>
                <a:pathLst>
                  <a:path w="20000" h="20000">
                    <a:moveTo>
                      <a:pt x="19987" y="0"/>
                    </a:moveTo>
                    <a:lnTo>
                      <a:pt x="19987" y="19906"/>
                    </a:lnTo>
                    <a:lnTo>
                      <a:pt x="0" y="19906"/>
                    </a:lnTo>
                    <a:lnTo>
                      <a:pt x="0" y="0"/>
                    </a:lnTo>
                    <a:lnTo>
                      <a:pt x="19987" y="0"/>
                    </a:lnTo>
                    <a:close/>
                  </a:path>
                </a:pathLst>
              </a:custGeom>
              <a:noFill/>
              <a:ln w="3240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</p:grpSp>
      </p:grpSp>
      <p:sp>
        <p:nvSpPr>
          <p:cNvPr id="17468" name="Rectangle 60"/>
          <p:cNvSpPr>
            <a:spLocks noChangeArrowheads="1"/>
          </p:cNvSpPr>
          <p:nvPr/>
        </p:nvSpPr>
        <p:spPr bwMode="auto">
          <a:xfrm>
            <a:off x="0" y="387350"/>
            <a:ext cx="5486400" cy="3921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  <p:sp>
        <p:nvSpPr>
          <p:cNvPr id="17469" name="Rectangle 61"/>
          <p:cNvSpPr>
            <a:spLocks noChangeArrowheads="1"/>
          </p:cNvSpPr>
          <p:nvPr/>
        </p:nvSpPr>
        <p:spPr bwMode="auto">
          <a:xfrm>
            <a:off x="0" y="2932113"/>
            <a:ext cx="5486400" cy="4587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>
                <a:solidFill>
                  <a:srgbClr val="000000"/>
                </a:solidFill>
                <a:cs typeface="Times New Roman" pitchFamily="16" charset="0"/>
              </a:rPr>
              <a:t> </a:t>
            </a:r>
          </a:p>
          <a:p>
            <a:pPr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1200">
              <a:solidFill>
                <a:srgbClr val="000000"/>
              </a:solidFill>
              <a:cs typeface="Times New Roman" pitchFamily="16" charset="0"/>
            </a:endParaRPr>
          </a:p>
        </p:txBody>
      </p:sp>
      <p:sp>
        <p:nvSpPr>
          <p:cNvPr id="17470" name="Rectangle 62"/>
          <p:cNvSpPr>
            <a:spLocks noChangeArrowheads="1"/>
          </p:cNvSpPr>
          <p:nvPr/>
        </p:nvSpPr>
        <p:spPr bwMode="auto">
          <a:xfrm>
            <a:off x="0" y="4308475"/>
            <a:ext cx="9144000" cy="5207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>
                <a:solidFill>
                  <a:srgbClr val="000000"/>
                </a:solidFill>
                <a:cs typeface="Times New Roman" pitchFamily="16" charset="0"/>
              </a:rPr>
              <a:t/>
            </a:r>
            <a:br>
              <a:rPr lang="en-GB" sz="1400">
                <a:solidFill>
                  <a:srgbClr val="000000"/>
                </a:solidFill>
                <a:cs typeface="Times New Roman" pitchFamily="16" charset="0"/>
              </a:rPr>
            </a:br>
            <a:endParaRPr lang="en-GB" sz="1400">
              <a:solidFill>
                <a:srgbClr val="000000"/>
              </a:solidFill>
              <a:cs typeface="Times New Roman" pitchFamily="16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Segnaposto numero diapositiva 2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221820AB-1BAB-45A4-9280-82ACA006D750}" type="slidenum">
              <a:rPr lang="en-GB"/>
              <a:pPr/>
              <a:t>15</a:t>
            </a:fld>
            <a:endParaRPr lang="en-GB"/>
          </a:p>
        </p:txBody>
      </p:sp>
      <p:sp>
        <p:nvSpPr>
          <p:cNvPr id="18433" name="Rectangle 1"/>
          <p:cNvSpPr>
            <a:spLocks noGrp="1" noChangeArrowheads="1"/>
          </p:cNvSpPr>
          <p:nvPr>
            <p:ph type="subTitle"/>
          </p:nvPr>
        </p:nvSpPr>
        <p:spPr>
          <a:xfrm>
            <a:off x="6705600" y="762000"/>
            <a:ext cx="2438400" cy="6096000"/>
          </a:xfrm>
          <a:ln/>
        </p:spPr>
        <p:txBody>
          <a:bodyPr lIns="90000" tIns="46800" rIns="90000" bIns="46800" anchor="t"/>
          <a:lstStyle/>
          <a:p>
            <a:pPr algn="l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>
                <a:solidFill>
                  <a:srgbClr val="000000"/>
                </a:solidFill>
                <a:cs typeface="Times New Roman" pitchFamily="16" charset="0"/>
              </a:rPr>
              <a:t>1.  Initialize variables</a:t>
            </a:r>
          </a:p>
          <a:p>
            <a:pPr algn="l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>
                <a:solidFill>
                  <a:srgbClr val="000000"/>
                </a:solidFill>
                <a:cs typeface="Times New Roman" pitchFamily="16" charset="0"/>
              </a:rPr>
              <a:t/>
            </a:r>
            <a:br>
              <a:rPr lang="en-GB" sz="1600">
                <a:solidFill>
                  <a:srgbClr val="000000"/>
                </a:solidFill>
                <a:cs typeface="Times New Roman" pitchFamily="16" charset="0"/>
              </a:rPr>
            </a:br>
            <a:r>
              <a:rPr lang="en-GB" sz="1600">
                <a:solidFill>
                  <a:srgbClr val="000000"/>
                </a:solidFill>
                <a:cs typeface="Times New Roman" pitchFamily="16" charset="0"/>
              </a:rPr>
              <a:t>2.  Input data</a:t>
            </a:r>
          </a:p>
          <a:p>
            <a:pPr algn="l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1600">
              <a:solidFill>
                <a:srgbClr val="000000"/>
              </a:solidFill>
            </a:endParaRPr>
          </a:p>
          <a:p>
            <a:pPr algn="l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>
                <a:solidFill>
                  <a:srgbClr val="000000"/>
                </a:solidFill>
                <a:cs typeface="Times New Roman" pitchFamily="16" charset="0"/>
              </a:rPr>
              <a:t>2.1  Use switch loop to update </a:t>
            </a:r>
            <a:r>
              <a:rPr lang="en-GB" sz="1600">
                <a:solidFill>
                  <a:srgbClr val="000000"/>
                </a:solidFill>
                <a:latin typeface="Courier New" pitchFamily="49" charset="0"/>
                <a:cs typeface="Times New Roman" pitchFamily="16" charset="0"/>
              </a:rPr>
              <a:t>count</a:t>
            </a:r>
          </a:p>
          <a:p>
            <a:pPr algn="l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1600">
              <a:solidFill>
                <a:srgbClr val="000000"/>
              </a:solidFill>
              <a:latin typeface="Courier New" pitchFamily="49" charset="0"/>
              <a:cs typeface="Times New Roman" pitchFamily="16" charset="0"/>
            </a:endParaRPr>
          </a:p>
        </p:txBody>
      </p:sp>
      <p:grpSp>
        <p:nvGrpSpPr>
          <p:cNvPr id="18434" name="Group 2"/>
          <p:cNvGrpSpPr>
            <a:grpSpLocks/>
          </p:cNvGrpSpPr>
          <p:nvPr/>
        </p:nvGrpSpPr>
        <p:grpSpPr bwMode="auto">
          <a:xfrm>
            <a:off x="0" y="0"/>
            <a:ext cx="6780213" cy="6856413"/>
            <a:chOff x="0" y="0"/>
            <a:chExt cx="4271" cy="4319"/>
          </a:xfrm>
        </p:grpSpPr>
        <p:grpSp>
          <p:nvGrpSpPr>
            <p:cNvPr id="18435" name="Group 3"/>
            <p:cNvGrpSpPr>
              <a:grpSpLocks/>
            </p:cNvGrpSpPr>
            <p:nvPr/>
          </p:nvGrpSpPr>
          <p:grpSpPr bwMode="auto">
            <a:xfrm>
              <a:off x="0" y="0"/>
              <a:ext cx="4271" cy="136"/>
              <a:chOff x="0" y="0"/>
              <a:chExt cx="4271" cy="136"/>
            </a:xfrm>
          </p:grpSpPr>
          <p:sp>
            <p:nvSpPr>
              <p:cNvPr id="18436" name="Rectangle 4"/>
              <p:cNvSpPr>
                <a:spLocks noChangeArrowheads="1"/>
              </p:cNvSpPr>
              <p:nvPr/>
            </p:nvSpPr>
            <p:spPr bwMode="auto">
              <a:xfrm>
                <a:off x="0" y="0"/>
                <a:ext cx="4272" cy="137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8437" name="Rectangle 5"/>
              <p:cNvSpPr>
                <a:spLocks noChangeArrowheads="1"/>
              </p:cNvSpPr>
              <p:nvPr/>
            </p:nvSpPr>
            <p:spPr bwMode="auto">
              <a:xfrm>
                <a:off x="0" y="0"/>
                <a:ext cx="4272" cy="137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lIns="90000" tIns="46800" rIns="90000" bIns="46800"/>
              <a:lstStyle/>
              <a:p>
                <a:pPr>
                  <a:lnSpc>
                    <a:spcPct val="100000"/>
                  </a:lnSpc>
                  <a:buClr>
                    <a:srgbClr val="33CC33"/>
                  </a:buClr>
                  <a:buFont typeface="Courier New" pitchFamily="49" charset="0"/>
                  <a:buNone/>
                  <a:tabLst>
                    <a:tab pos="0" algn="l"/>
                    <a:tab pos="138113" algn="r"/>
                    <a:tab pos="290513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GB" sz="1200" b="1">
                    <a:solidFill>
                      <a:srgbClr val="33CC33"/>
                    </a:solidFill>
                    <a:latin typeface="Courier New" pitchFamily="49" charset="0"/>
                    <a:cs typeface="Times New Roman" pitchFamily="16" charset="0"/>
                  </a:rPr>
                  <a:t>	1	// Fig. 2.22: fig02_22.cpp</a:t>
                </a:r>
              </a:p>
              <a:p>
                <a:pPr>
                  <a:lnSpc>
                    <a:spcPct val="100000"/>
                  </a:lnSpc>
                  <a:buClr>
                    <a:srgbClr val="33CC33"/>
                  </a:buClr>
                  <a:buFont typeface="Courier New" pitchFamily="49" charset="0"/>
                  <a:buNone/>
                  <a:tabLst>
                    <a:tab pos="0" algn="l"/>
                    <a:tab pos="138113" algn="r"/>
                    <a:tab pos="290513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endParaRPr lang="en-GB" sz="1200" b="1">
                  <a:solidFill>
                    <a:srgbClr val="33CC33"/>
                  </a:solidFill>
                  <a:latin typeface="Courier New" pitchFamily="49" charset="0"/>
                  <a:cs typeface="Times New Roman" pitchFamily="16" charset="0"/>
                </a:endParaRPr>
              </a:p>
            </p:txBody>
          </p:sp>
        </p:grpSp>
        <p:grpSp>
          <p:nvGrpSpPr>
            <p:cNvPr id="18438" name="Group 6"/>
            <p:cNvGrpSpPr>
              <a:grpSpLocks/>
            </p:cNvGrpSpPr>
            <p:nvPr/>
          </p:nvGrpSpPr>
          <p:grpSpPr bwMode="auto">
            <a:xfrm>
              <a:off x="0" y="137"/>
              <a:ext cx="4271" cy="126"/>
              <a:chOff x="0" y="137"/>
              <a:chExt cx="4271" cy="126"/>
            </a:xfrm>
          </p:grpSpPr>
          <p:sp>
            <p:nvSpPr>
              <p:cNvPr id="18439" name="Rectangle 7"/>
              <p:cNvSpPr>
                <a:spLocks noChangeArrowheads="1"/>
              </p:cNvSpPr>
              <p:nvPr/>
            </p:nvSpPr>
            <p:spPr bwMode="auto">
              <a:xfrm>
                <a:off x="0" y="137"/>
                <a:ext cx="4272" cy="127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8440" name="Rectangle 8"/>
              <p:cNvSpPr>
                <a:spLocks noChangeArrowheads="1"/>
              </p:cNvSpPr>
              <p:nvPr/>
            </p:nvSpPr>
            <p:spPr bwMode="auto">
              <a:xfrm>
                <a:off x="0" y="137"/>
                <a:ext cx="4272" cy="127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lIns="90000" tIns="46800" rIns="90000" bIns="46800"/>
              <a:lstStyle/>
              <a:p>
                <a:pPr>
                  <a:lnSpc>
                    <a:spcPct val="100000"/>
                  </a:lnSpc>
                  <a:buClr>
                    <a:srgbClr val="33CC33"/>
                  </a:buClr>
                  <a:buFont typeface="Courier New" pitchFamily="49" charset="0"/>
                  <a:buNone/>
                  <a:tabLst>
                    <a:tab pos="0" algn="l"/>
                    <a:tab pos="138113" algn="r"/>
                    <a:tab pos="290513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GB" sz="1200" b="1">
                    <a:solidFill>
                      <a:srgbClr val="33CC33"/>
                    </a:solidFill>
                    <a:latin typeface="Courier New" pitchFamily="49" charset="0"/>
                    <a:cs typeface="Times New Roman" pitchFamily="16" charset="0"/>
                  </a:rPr>
                  <a:t>	2	// Counting letter grades</a:t>
                </a:r>
              </a:p>
              <a:p>
                <a:pPr>
                  <a:lnSpc>
                    <a:spcPct val="100000"/>
                  </a:lnSpc>
                  <a:buClr>
                    <a:srgbClr val="33CC33"/>
                  </a:buClr>
                  <a:buFont typeface="Courier New" pitchFamily="49" charset="0"/>
                  <a:buNone/>
                  <a:tabLst>
                    <a:tab pos="0" algn="l"/>
                    <a:tab pos="138113" algn="r"/>
                    <a:tab pos="290513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endParaRPr lang="en-GB" sz="1200" b="1">
                  <a:solidFill>
                    <a:srgbClr val="33CC33"/>
                  </a:solidFill>
                  <a:latin typeface="Courier New" pitchFamily="49" charset="0"/>
                  <a:cs typeface="Times New Roman" pitchFamily="16" charset="0"/>
                </a:endParaRPr>
              </a:p>
            </p:txBody>
          </p:sp>
        </p:grpSp>
        <p:grpSp>
          <p:nvGrpSpPr>
            <p:cNvPr id="18441" name="Group 9"/>
            <p:cNvGrpSpPr>
              <a:grpSpLocks/>
            </p:cNvGrpSpPr>
            <p:nvPr/>
          </p:nvGrpSpPr>
          <p:grpSpPr bwMode="auto">
            <a:xfrm>
              <a:off x="0" y="263"/>
              <a:ext cx="4271" cy="126"/>
              <a:chOff x="0" y="263"/>
              <a:chExt cx="4271" cy="126"/>
            </a:xfrm>
          </p:grpSpPr>
          <p:sp>
            <p:nvSpPr>
              <p:cNvPr id="18442" name="Rectangle 10"/>
              <p:cNvSpPr>
                <a:spLocks noChangeArrowheads="1"/>
              </p:cNvSpPr>
              <p:nvPr/>
            </p:nvSpPr>
            <p:spPr bwMode="auto">
              <a:xfrm>
                <a:off x="0" y="263"/>
                <a:ext cx="4272" cy="127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8443" name="Rectangle 11"/>
              <p:cNvSpPr>
                <a:spLocks noChangeArrowheads="1"/>
              </p:cNvSpPr>
              <p:nvPr/>
            </p:nvSpPr>
            <p:spPr bwMode="auto">
              <a:xfrm>
                <a:off x="0" y="263"/>
                <a:ext cx="4272" cy="127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lIns="90000" tIns="46800" rIns="90000" bIns="46800"/>
              <a:lstStyle/>
              <a:p>
                <a:pPr>
                  <a:lnSpc>
                    <a:spcPct val="100000"/>
                  </a:lnSpc>
                  <a:buClr>
                    <a:srgbClr val="33CC33"/>
                  </a:buClr>
                  <a:buFont typeface="Courier New" pitchFamily="49" charset="0"/>
                  <a:buNone/>
                  <a:tabLst>
                    <a:tab pos="0" algn="l"/>
                    <a:tab pos="138113" algn="r"/>
                    <a:tab pos="290513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GB" sz="1200" b="1">
                    <a:solidFill>
                      <a:srgbClr val="33CC33"/>
                    </a:solidFill>
                    <a:latin typeface="Courier New" pitchFamily="49" charset="0"/>
                    <a:cs typeface="Times New Roman" pitchFamily="16" charset="0"/>
                  </a:rPr>
                  <a:t>	3	</a:t>
                </a:r>
                <a:r>
                  <a:rPr lang="en-GB" sz="1200" b="1">
                    <a:solidFill>
                      <a:srgbClr val="275AFF"/>
                    </a:solidFill>
                    <a:latin typeface="Courier New" pitchFamily="49" charset="0"/>
                    <a:cs typeface="Times New Roman" pitchFamily="16" charset="0"/>
                  </a:rPr>
                  <a:t>#include </a:t>
                </a:r>
                <a:r>
                  <a:rPr lang="en-GB" sz="1200" b="1">
                    <a:solidFill>
                      <a:srgbClr val="000000"/>
                    </a:solidFill>
                    <a:latin typeface="Courier New" pitchFamily="49" charset="0"/>
                    <a:cs typeface="Times New Roman" pitchFamily="16" charset="0"/>
                  </a:rPr>
                  <a:t>&lt;iostream&gt;</a:t>
                </a:r>
              </a:p>
              <a:p>
                <a:pPr>
                  <a:lnSpc>
                    <a:spcPct val="100000"/>
                  </a:lnSpc>
                  <a:buFont typeface="Courier New" pitchFamily="49" charset="0"/>
                  <a:buNone/>
                  <a:tabLst>
                    <a:tab pos="0" algn="l"/>
                    <a:tab pos="138113" algn="r"/>
                    <a:tab pos="290513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endParaRPr lang="en-GB" sz="1200" b="1">
                  <a:solidFill>
                    <a:srgbClr val="000000"/>
                  </a:solidFill>
                  <a:latin typeface="Courier New" pitchFamily="49" charset="0"/>
                  <a:cs typeface="Times New Roman" pitchFamily="16" charset="0"/>
                </a:endParaRPr>
              </a:p>
            </p:txBody>
          </p:sp>
        </p:grpSp>
        <p:grpSp>
          <p:nvGrpSpPr>
            <p:cNvPr id="18444" name="Group 12"/>
            <p:cNvGrpSpPr>
              <a:grpSpLocks/>
            </p:cNvGrpSpPr>
            <p:nvPr/>
          </p:nvGrpSpPr>
          <p:grpSpPr bwMode="auto">
            <a:xfrm>
              <a:off x="0" y="390"/>
              <a:ext cx="4271" cy="126"/>
              <a:chOff x="0" y="390"/>
              <a:chExt cx="4271" cy="126"/>
            </a:xfrm>
          </p:grpSpPr>
          <p:sp>
            <p:nvSpPr>
              <p:cNvPr id="18445" name="Rectangle 13"/>
              <p:cNvSpPr>
                <a:spLocks noChangeArrowheads="1"/>
              </p:cNvSpPr>
              <p:nvPr/>
            </p:nvSpPr>
            <p:spPr bwMode="auto">
              <a:xfrm>
                <a:off x="0" y="390"/>
                <a:ext cx="4272" cy="127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8446" name="Rectangle 14"/>
              <p:cNvSpPr>
                <a:spLocks noChangeArrowheads="1"/>
              </p:cNvSpPr>
              <p:nvPr/>
            </p:nvSpPr>
            <p:spPr bwMode="auto">
              <a:xfrm>
                <a:off x="0" y="390"/>
                <a:ext cx="4272" cy="127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lIns="90000" tIns="46800" rIns="90000" bIns="46800"/>
              <a:lstStyle/>
              <a:p>
                <a:pPr>
                  <a:lnSpc>
                    <a:spcPct val="100000"/>
                  </a:lnSpc>
                  <a:buClr>
                    <a:srgbClr val="33CC33"/>
                  </a:buClr>
                  <a:buFont typeface="Courier New" pitchFamily="49" charset="0"/>
                  <a:buNone/>
                  <a:tabLst>
                    <a:tab pos="0" algn="l"/>
                    <a:tab pos="138113" algn="r"/>
                    <a:tab pos="290513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GB" sz="1200" b="1">
                    <a:solidFill>
                      <a:srgbClr val="33CC33"/>
                    </a:solidFill>
                    <a:latin typeface="Courier New" pitchFamily="49" charset="0"/>
                    <a:cs typeface="Times New Roman" pitchFamily="16" charset="0"/>
                  </a:rPr>
                  <a:t>	4	</a:t>
                </a:r>
              </a:p>
              <a:p>
                <a:pPr>
                  <a:lnSpc>
                    <a:spcPct val="100000"/>
                  </a:lnSpc>
                  <a:buClr>
                    <a:srgbClr val="33CC33"/>
                  </a:buClr>
                  <a:buFont typeface="Courier New" pitchFamily="49" charset="0"/>
                  <a:buNone/>
                  <a:tabLst>
                    <a:tab pos="0" algn="l"/>
                    <a:tab pos="138113" algn="r"/>
                    <a:tab pos="290513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endParaRPr lang="en-GB" sz="1200" b="1">
                  <a:solidFill>
                    <a:srgbClr val="33CC33"/>
                  </a:solidFill>
                  <a:latin typeface="Courier New" pitchFamily="49" charset="0"/>
                  <a:cs typeface="Times New Roman" pitchFamily="16" charset="0"/>
                </a:endParaRPr>
              </a:p>
            </p:txBody>
          </p:sp>
        </p:grpSp>
        <p:grpSp>
          <p:nvGrpSpPr>
            <p:cNvPr id="18447" name="Group 15"/>
            <p:cNvGrpSpPr>
              <a:grpSpLocks/>
            </p:cNvGrpSpPr>
            <p:nvPr/>
          </p:nvGrpSpPr>
          <p:grpSpPr bwMode="auto">
            <a:xfrm>
              <a:off x="0" y="517"/>
              <a:ext cx="4271" cy="126"/>
              <a:chOff x="0" y="517"/>
              <a:chExt cx="4271" cy="126"/>
            </a:xfrm>
          </p:grpSpPr>
          <p:sp>
            <p:nvSpPr>
              <p:cNvPr id="18448" name="Rectangle 16"/>
              <p:cNvSpPr>
                <a:spLocks noChangeArrowheads="1"/>
              </p:cNvSpPr>
              <p:nvPr/>
            </p:nvSpPr>
            <p:spPr bwMode="auto">
              <a:xfrm>
                <a:off x="0" y="517"/>
                <a:ext cx="4272" cy="127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8449" name="Rectangle 17"/>
              <p:cNvSpPr>
                <a:spLocks noChangeArrowheads="1"/>
              </p:cNvSpPr>
              <p:nvPr/>
            </p:nvSpPr>
            <p:spPr bwMode="auto">
              <a:xfrm>
                <a:off x="0" y="517"/>
                <a:ext cx="4272" cy="127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lIns="90000" tIns="46800" rIns="90000" bIns="46800"/>
              <a:lstStyle/>
              <a:p>
                <a:pPr>
                  <a:lnSpc>
                    <a:spcPct val="100000"/>
                  </a:lnSpc>
                  <a:buClr>
                    <a:srgbClr val="33CC33"/>
                  </a:buClr>
                  <a:buFont typeface="Courier New" pitchFamily="49" charset="0"/>
                  <a:buNone/>
                  <a:tabLst>
                    <a:tab pos="0" algn="l"/>
                    <a:tab pos="138113" algn="r"/>
                    <a:tab pos="290513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GB" sz="1200" b="1" dirty="0">
                    <a:solidFill>
                      <a:srgbClr val="33CC33"/>
                    </a:solidFill>
                    <a:latin typeface="Courier New" pitchFamily="49" charset="0"/>
                    <a:cs typeface="Times New Roman" pitchFamily="16" charset="0"/>
                  </a:rPr>
                  <a:t>	5	</a:t>
                </a:r>
                <a:r>
                  <a:rPr lang="en-GB" sz="1200" b="1" dirty="0">
                    <a:solidFill>
                      <a:srgbClr val="4D8DFF"/>
                    </a:solidFill>
                    <a:latin typeface="Courier New" pitchFamily="49" charset="0"/>
                    <a:cs typeface="Times New Roman" pitchFamily="16" charset="0"/>
                  </a:rPr>
                  <a:t>using namespace </a:t>
                </a:r>
                <a:r>
                  <a:rPr lang="en-GB" sz="1200" b="1" dirty="0">
                    <a:solidFill>
                      <a:srgbClr val="000000"/>
                    </a:solidFill>
                    <a:latin typeface="Courier New" pitchFamily="49" charset="0"/>
                    <a:cs typeface="Times New Roman" pitchFamily="16" charset="0"/>
                  </a:rPr>
                  <a:t>std;</a:t>
                </a:r>
              </a:p>
            </p:txBody>
          </p:sp>
        </p:grpSp>
        <p:grpSp>
          <p:nvGrpSpPr>
            <p:cNvPr id="18450" name="Group 18"/>
            <p:cNvGrpSpPr>
              <a:grpSpLocks/>
            </p:cNvGrpSpPr>
            <p:nvPr/>
          </p:nvGrpSpPr>
          <p:grpSpPr bwMode="auto">
            <a:xfrm>
              <a:off x="0" y="644"/>
              <a:ext cx="4271" cy="126"/>
              <a:chOff x="0" y="644"/>
              <a:chExt cx="4271" cy="126"/>
            </a:xfrm>
          </p:grpSpPr>
          <p:sp>
            <p:nvSpPr>
              <p:cNvPr id="18451" name="Rectangle 19"/>
              <p:cNvSpPr>
                <a:spLocks noChangeArrowheads="1"/>
              </p:cNvSpPr>
              <p:nvPr/>
            </p:nvSpPr>
            <p:spPr bwMode="auto">
              <a:xfrm>
                <a:off x="0" y="644"/>
                <a:ext cx="4272" cy="127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8452" name="Rectangle 20"/>
              <p:cNvSpPr>
                <a:spLocks noChangeArrowheads="1"/>
              </p:cNvSpPr>
              <p:nvPr/>
            </p:nvSpPr>
            <p:spPr bwMode="auto">
              <a:xfrm>
                <a:off x="0" y="644"/>
                <a:ext cx="4272" cy="127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lIns="90000" tIns="46800" rIns="90000" bIns="46800"/>
              <a:lstStyle/>
              <a:p>
                <a:pPr>
                  <a:lnSpc>
                    <a:spcPct val="100000"/>
                  </a:lnSpc>
                  <a:buClr>
                    <a:srgbClr val="33CC33"/>
                  </a:buClr>
                  <a:buFont typeface="Courier New" pitchFamily="49" charset="0"/>
                  <a:buNone/>
                  <a:tabLst>
                    <a:tab pos="0" algn="l"/>
                    <a:tab pos="138113" algn="r"/>
                    <a:tab pos="290513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GB" sz="1200" b="1">
                    <a:solidFill>
                      <a:srgbClr val="33CC33"/>
                    </a:solidFill>
                    <a:latin typeface="Courier New" pitchFamily="49" charset="0"/>
                    <a:cs typeface="Times New Roman" pitchFamily="16" charset="0"/>
                  </a:rPr>
                  <a:t>	6	</a:t>
                </a:r>
              </a:p>
            </p:txBody>
          </p:sp>
        </p:grpSp>
        <p:grpSp>
          <p:nvGrpSpPr>
            <p:cNvPr id="18453" name="Group 21"/>
            <p:cNvGrpSpPr>
              <a:grpSpLocks/>
            </p:cNvGrpSpPr>
            <p:nvPr/>
          </p:nvGrpSpPr>
          <p:grpSpPr bwMode="auto">
            <a:xfrm>
              <a:off x="0" y="770"/>
              <a:ext cx="4271" cy="126"/>
              <a:chOff x="0" y="770"/>
              <a:chExt cx="4271" cy="126"/>
            </a:xfrm>
          </p:grpSpPr>
          <p:sp>
            <p:nvSpPr>
              <p:cNvPr id="18454" name="Rectangle 22"/>
              <p:cNvSpPr>
                <a:spLocks noChangeArrowheads="1"/>
              </p:cNvSpPr>
              <p:nvPr/>
            </p:nvSpPr>
            <p:spPr bwMode="auto">
              <a:xfrm>
                <a:off x="0" y="770"/>
                <a:ext cx="4272" cy="127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8455" name="Rectangle 23"/>
              <p:cNvSpPr>
                <a:spLocks noChangeArrowheads="1"/>
              </p:cNvSpPr>
              <p:nvPr/>
            </p:nvSpPr>
            <p:spPr bwMode="auto">
              <a:xfrm>
                <a:off x="0" y="770"/>
                <a:ext cx="4272" cy="127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lIns="90000" tIns="46800" rIns="90000" bIns="46800"/>
              <a:lstStyle/>
              <a:p>
                <a:pPr>
                  <a:lnSpc>
                    <a:spcPct val="100000"/>
                  </a:lnSpc>
                  <a:buClr>
                    <a:srgbClr val="33CC33"/>
                  </a:buClr>
                  <a:buFont typeface="Courier New" pitchFamily="49" charset="0"/>
                  <a:buNone/>
                  <a:tabLst>
                    <a:tab pos="0" algn="l"/>
                    <a:tab pos="138113" algn="r"/>
                    <a:tab pos="290513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GB" sz="1200" b="1">
                    <a:solidFill>
                      <a:srgbClr val="33CC33"/>
                    </a:solidFill>
                    <a:latin typeface="Courier New" pitchFamily="49" charset="0"/>
                    <a:cs typeface="Times New Roman" pitchFamily="16" charset="0"/>
                  </a:rPr>
                  <a:t>	7	</a:t>
                </a:r>
              </a:p>
            </p:txBody>
          </p:sp>
        </p:grpSp>
        <p:grpSp>
          <p:nvGrpSpPr>
            <p:cNvPr id="18456" name="Group 24"/>
            <p:cNvGrpSpPr>
              <a:grpSpLocks/>
            </p:cNvGrpSpPr>
            <p:nvPr/>
          </p:nvGrpSpPr>
          <p:grpSpPr bwMode="auto">
            <a:xfrm>
              <a:off x="0" y="897"/>
              <a:ext cx="4271" cy="126"/>
              <a:chOff x="0" y="897"/>
              <a:chExt cx="4271" cy="126"/>
            </a:xfrm>
          </p:grpSpPr>
          <p:sp>
            <p:nvSpPr>
              <p:cNvPr id="18457" name="Rectangle 25"/>
              <p:cNvSpPr>
                <a:spLocks noChangeArrowheads="1"/>
              </p:cNvSpPr>
              <p:nvPr/>
            </p:nvSpPr>
            <p:spPr bwMode="auto">
              <a:xfrm>
                <a:off x="0" y="897"/>
                <a:ext cx="4272" cy="127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8458" name="Rectangle 26"/>
              <p:cNvSpPr>
                <a:spLocks noChangeArrowheads="1"/>
              </p:cNvSpPr>
              <p:nvPr/>
            </p:nvSpPr>
            <p:spPr bwMode="auto">
              <a:xfrm>
                <a:off x="0" y="897"/>
                <a:ext cx="4272" cy="127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lIns="90000" tIns="46800" rIns="90000" bIns="46800"/>
              <a:lstStyle/>
              <a:p>
                <a:pPr>
                  <a:lnSpc>
                    <a:spcPct val="100000"/>
                  </a:lnSpc>
                  <a:buClr>
                    <a:srgbClr val="33CC33"/>
                  </a:buClr>
                  <a:buFont typeface="Courier New" pitchFamily="49" charset="0"/>
                  <a:buNone/>
                  <a:tabLst>
                    <a:tab pos="0" algn="l"/>
                    <a:tab pos="138113" algn="r"/>
                    <a:tab pos="290513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GB" sz="1200" b="1">
                    <a:solidFill>
                      <a:srgbClr val="33CC33"/>
                    </a:solidFill>
                    <a:latin typeface="Courier New" pitchFamily="49" charset="0"/>
                    <a:cs typeface="Times New Roman" pitchFamily="16" charset="0"/>
                  </a:rPr>
                  <a:t>	8	</a:t>
                </a:r>
              </a:p>
              <a:p>
                <a:pPr>
                  <a:lnSpc>
                    <a:spcPct val="100000"/>
                  </a:lnSpc>
                  <a:buClr>
                    <a:srgbClr val="33CC33"/>
                  </a:buClr>
                  <a:buFont typeface="Courier New" pitchFamily="49" charset="0"/>
                  <a:buNone/>
                  <a:tabLst>
                    <a:tab pos="0" algn="l"/>
                    <a:tab pos="138113" algn="r"/>
                    <a:tab pos="290513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endParaRPr lang="en-GB" sz="1200" b="1">
                  <a:solidFill>
                    <a:srgbClr val="33CC33"/>
                  </a:solidFill>
                  <a:latin typeface="Courier New" pitchFamily="49" charset="0"/>
                  <a:cs typeface="Times New Roman" pitchFamily="16" charset="0"/>
                </a:endParaRPr>
              </a:p>
            </p:txBody>
          </p:sp>
        </p:grpSp>
        <p:grpSp>
          <p:nvGrpSpPr>
            <p:cNvPr id="18459" name="Group 27"/>
            <p:cNvGrpSpPr>
              <a:grpSpLocks/>
            </p:cNvGrpSpPr>
            <p:nvPr/>
          </p:nvGrpSpPr>
          <p:grpSpPr bwMode="auto">
            <a:xfrm>
              <a:off x="0" y="1024"/>
              <a:ext cx="4271" cy="126"/>
              <a:chOff x="0" y="1024"/>
              <a:chExt cx="4271" cy="126"/>
            </a:xfrm>
          </p:grpSpPr>
          <p:sp>
            <p:nvSpPr>
              <p:cNvPr id="18460" name="Rectangle 28"/>
              <p:cNvSpPr>
                <a:spLocks noChangeArrowheads="1"/>
              </p:cNvSpPr>
              <p:nvPr/>
            </p:nvSpPr>
            <p:spPr bwMode="auto">
              <a:xfrm>
                <a:off x="0" y="1024"/>
                <a:ext cx="4272" cy="127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8461" name="Rectangle 29"/>
              <p:cNvSpPr>
                <a:spLocks noChangeArrowheads="1"/>
              </p:cNvSpPr>
              <p:nvPr/>
            </p:nvSpPr>
            <p:spPr bwMode="auto">
              <a:xfrm>
                <a:off x="0" y="1024"/>
                <a:ext cx="4272" cy="127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lIns="90000" tIns="46800" rIns="90000" bIns="46800"/>
              <a:lstStyle/>
              <a:p>
                <a:pPr>
                  <a:lnSpc>
                    <a:spcPct val="100000"/>
                  </a:lnSpc>
                  <a:buClr>
                    <a:srgbClr val="33CC33"/>
                  </a:buClr>
                  <a:buFont typeface="Courier New" pitchFamily="49" charset="0"/>
                  <a:buNone/>
                  <a:tabLst>
                    <a:tab pos="0" algn="l"/>
                    <a:tab pos="138113" algn="r"/>
                    <a:tab pos="290513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GB" sz="1200" b="1" dirty="0">
                    <a:solidFill>
                      <a:srgbClr val="33CC33"/>
                    </a:solidFill>
                    <a:latin typeface="Courier New" pitchFamily="49" charset="0"/>
                    <a:cs typeface="Times New Roman" pitchFamily="16" charset="0"/>
                  </a:rPr>
                  <a:t>	9	</a:t>
                </a:r>
                <a:r>
                  <a:rPr lang="en-GB" sz="1200" b="1" dirty="0" smtClean="0">
                    <a:solidFill>
                      <a:srgbClr val="33CC33"/>
                    </a:solidFill>
                    <a:latin typeface="Courier New" pitchFamily="49" charset="0"/>
                    <a:cs typeface="Times New Roman" pitchFamily="16" charset="0"/>
                  </a:rPr>
                  <a:t> </a:t>
                </a:r>
                <a:r>
                  <a:rPr lang="en-GB" sz="1200" b="1" dirty="0" err="1" smtClean="0">
                    <a:solidFill>
                      <a:srgbClr val="275AFF"/>
                    </a:solidFill>
                    <a:latin typeface="Courier New" pitchFamily="49" charset="0"/>
                    <a:cs typeface="Times New Roman" pitchFamily="16" charset="0"/>
                  </a:rPr>
                  <a:t>int</a:t>
                </a:r>
                <a:r>
                  <a:rPr lang="en-GB" sz="1200" b="1" dirty="0" smtClean="0">
                    <a:solidFill>
                      <a:srgbClr val="000000"/>
                    </a:solidFill>
                    <a:latin typeface="Courier New" pitchFamily="49" charset="0"/>
                    <a:cs typeface="Times New Roman" pitchFamily="16" charset="0"/>
                  </a:rPr>
                  <a:t> </a:t>
                </a:r>
                <a:r>
                  <a:rPr lang="en-GB" sz="1200" b="1" dirty="0">
                    <a:solidFill>
                      <a:srgbClr val="000000"/>
                    </a:solidFill>
                    <a:latin typeface="Courier New" pitchFamily="49" charset="0"/>
                    <a:cs typeface="Times New Roman" pitchFamily="16" charset="0"/>
                  </a:rPr>
                  <a:t>main()</a:t>
                </a:r>
              </a:p>
              <a:p>
                <a:pPr>
                  <a:lnSpc>
                    <a:spcPct val="100000"/>
                  </a:lnSpc>
                  <a:buFont typeface="Courier New" pitchFamily="49" charset="0"/>
                  <a:buNone/>
                  <a:tabLst>
                    <a:tab pos="0" algn="l"/>
                    <a:tab pos="138113" algn="r"/>
                    <a:tab pos="290513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endParaRPr lang="en-GB" sz="1200" b="1" dirty="0">
                  <a:solidFill>
                    <a:srgbClr val="000000"/>
                  </a:solidFill>
                  <a:latin typeface="Courier New" pitchFamily="49" charset="0"/>
                  <a:cs typeface="Times New Roman" pitchFamily="16" charset="0"/>
                </a:endParaRPr>
              </a:p>
            </p:txBody>
          </p:sp>
        </p:grpSp>
        <p:grpSp>
          <p:nvGrpSpPr>
            <p:cNvPr id="18462" name="Group 30"/>
            <p:cNvGrpSpPr>
              <a:grpSpLocks/>
            </p:cNvGrpSpPr>
            <p:nvPr/>
          </p:nvGrpSpPr>
          <p:grpSpPr bwMode="auto">
            <a:xfrm>
              <a:off x="0" y="1151"/>
              <a:ext cx="4271" cy="126"/>
              <a:chOff x="0" y="1151"/>
              <a:chExt cx="4271" cy="126"/>
            </a:xfrm>
          </p:grpSpPr>
          <p:sp>
            <p:nvSpPr>
              <p:cNvPr id="18463" name="Rectangle 31"/>
              <p:cNvSpPr>
                <a:spLocks noChangeArrowheads="1"/>
              </p:cNvSpPr>
              <p:nvPr/>
            </p:nvSpPr>
            <p:spPr bwMode="auto">
              <a:xfrm>
                <a:off x="0" y="1151"/>
                <a:ext cx="4272" cy="127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8464" name="Rectangle 32"/>
              <p:cNvSpPr>
                <a:spLocks noChangeArrowheads="1"/>
              </p:cNvSpPr>
              <p:nvPr/>
            </p:nvSpPr>
            <p:spPr bwMode="auto">
              <a:xfrm>
                <a:off x="0" y="1151"/>
                <a:ext cx="4272" cy="127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lIns="90000" tIns="46800" rIns="90000" bIns="46800"/>
              <a:lstStyle/>
              <a:p>
                <a:pPr>
                  <a:lnSpc>
                    <a:spcPct val="100000"/>
                  </a:lnSpc>
                  <a:buClr>
                    <a:srgbClr val="33CC33"/>
                  </a:buClr>
                  <a:buFont typeface="Courier New" pitchFamily="49" charset="0"/>
                  <a:buNone/>
                  <a:tabLst>
                    <a:tab pos="0" algn="l"/>
                    <a:tab pos="138113" algn="r"/>
                    <a:tab pos="290513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GB" sz="1200" b="1">
                    <a:solidFill>
                      <a:srgbClr val="33CC33"/>
                    </a:solidFill>
                    <a:latin typeface="Courier New" pitchFamily="49" charset="0"/>
                    <a:cs typeface="Times New Roman" pitchFamily="16" charset="0"/>
                  </a:rPr>
                  <a:t>	10	</a:t>
                </a:r>
                <a:r>
                  <a:rPr lang="en-GB" sz="1200" b="1">
                    <a:solidFill>
                      <a:srgbClr val="000000"/>
                    </a:solidFill>
                    <a:latin typeface="Courier New" pitchFamily="49" charset="0"/>
                    <a:cs typeface="Times New Roman" pitchFamily="16" charset="0"/>
                  </a:rPr>
                  <a:t>{</a:t>
                </a:r>
              </a:p>
              <a:p>
                <a:pPr>
                  <a:lnSpc>
                    <a:spcPct val="100000"/>
                  </a:lnSpc>
                  <a:buFont typeface="Courier New" pitchFamily="49" charset="0"/>
                  <a:buNone/>
                  <a:tabLst>
                    <a:tab pos="0" algn="l"/>
                    <a:tab pos="138113" algn="r"/>
                    <a:tab pos="290513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endParaRPr lang="en-GB" sz="1200" b="1">
                  <a:solidFill>
                    <a:srgbClr val="000000"/>
                  </a:solidFill>
                  <a:latin typeface="Courier New" pitchFamily="49" charset="0"/>
                  <a:cs typeface="Times New Roman" pitchFamily="16" charset="0"/>
                </a:endParaRPr>
              </a:p>
            </p:txBody>
          </p:sp>
        </p:grpSp>
        <p:grpSp>
          <p:nvGrpSpPr>
            <p:cNvPr id="18465" name="Group 33"/>
            <p:cNvGrpSpPr>
              <a:grpSpLocks/>
            </p:cNvGrpSpPr>
            <p:nvPr/>
          </p:nvGrpSpPr>
          <p:grpSpPr bwMode="auto">
            <a:xfrm>
              <a:off x="0" y="1277"/>
              <a:ext cx="4271" cy="126"/>
              <a:chOff x="0" y="1277"/>
              <a:chExt cx="4271" cy="126"/>
            </a:xfrm>
          </p:grpSpPr>
          <p:sp>
            <p:nvSpPr>
              <p:cNvPr id="18466" name="Rectangle 34"/>
              <p:cNvSpPr>
                <a:spLocks noChangeArrowheads="1"/>
              </p:cNvSpPr>
              <p:nvPr/>
            </p:nvSpPr>
            <p:spPr bwMode="auto">
              <a:xfrm>
                <a:off x="0" y="1277"/>
                <a:ext cx="4272" cy="127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8467" name="Rectangle 35"/>
              <p:cNvSpPr>
                <a:spLocks noChangeArrowheads="1"/>
              </p:cNvSpPr>
              <p:nvPr/>
            </p:nvSpPr>
            <p:spPr bwMode="auto">
              <a:xfrm>
                <a:off x="0" y="1277"/>
                <a:ext cx="4272" cy="127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lIns="90000" tIns="46800" rIns="90000" bIns="46800"/>
              <a:lstStyle/>
              <a:p>
                <a:pPr>
                  <a:lnSpc>
                    <a:spcPct val="100000"/>
                  </a:lnSpc>
                  <a:buClr>
                    <a:srgbClr val="33CC33"/>
                  </a:buClr>
                  <a:buFont typeface="Courier New" pitchFamily="49" charset="0"/>
                  <a:buNone/>
                  <a:tabLst>
                    <a:tab pos="0" algn="l"/>
                    <a:tab pos="138113" algn="r"/>
                    <a:tab pos="290513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GB" sz="1200" b="1" dirty="0">
                    <a:solidFill>
                      <a:srgbClr val="33CC33"/>
                    </a:solidFill>
                    <a:latin typeface="Courier New" pitchFamily="49" charset="0"/>
                    <a:cs typeface="Times New Roman" pitchFamily="16" charset="0"/>
                  </a:rPr>
                  <a:t>	11	</a:t>
                </a:r>
                <a:r>
                  <a:rPr lang="en-GB" sz="1200" b="1" dirty="0">
                    <a:solidFill>
                      <a:srgbClr val="000000"/>
                    </a:solidFill>
                    <a:latin typeface="Courier New" pitchFamily="49" charset="0"/>
                    <a:cs typeface="Times New Roman" pitchFamily="16" charset="0"/>
                  </a:rPr>
                  <a:t>   </a:t>
                </a:r>
                <a:r>
                  <a:rPr lang="en-GB" sz="1200" b="1" dirty="0" err="1">
                    <a:solidFill>
                      <a:srgbClr val="275AFF"/>
                    </a:solidFill>
                    <a:latin typeface="Courier New" pitchFamily="49" charset="0"/>
                    <a:cs typeface="Times New Roman" pitchFamily="16" charset="0"/>
                  </a:rPr>
                  <a:t>int</a:t>
                </a:r>
                <a:r>
                  <a:rPr lang="en-GB" sz="1200" b="1" dirty="0">
                    <a:solidFill>
                      <a:srgbClr val="000000"/>
                    </a:solidFill>
                    <a:latin typeface="Courier New" pitchFamily="49" charset="0"/>
                    <a:cs typeface="Times New Roman" pitchFamily="16" charset="0"/>
                  </a:rPr>
                  <a:t> grade,       </a:t>
                </a:r>
                <a:r>
                  <a:rPr lang="en-GB" sz="1200" b="1" dirty="0">
                    <a:solidFill>
                      <a:srgbClr val="33CC33"/>
                    </a:solidFill>
                    <a:latin typeface="Courier New" pitchFamily="49" charset="0"/>
                    <a:cs typeface="Times New Roman" pitchFamily="16" charset="0"/>
                  </a:rPr>
                  <a:t>// one grade</a:t>
                </a:r>
              </a:p>
              <a:p>
                <a:pPr>
                  <a:lnSpc>
                    <a:spcPct val="100000"/>
                  </a:lnSpc>
                  <a:buClr>
                    <a:srgbClr val="33CC33"/>
                  </a:buClr>
                  <a:buFont typeface="Courier New" pitchFamily="49" charset="0"/>
                  <a:buNone/>
                  <a:tabLst>
                    <a:tab pos="0" algn="l"/>
                    <a:tab pos="138113" algn="r"/>
                    <a:tab pos="290513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endParaRPr lang="en-GB" sz="1200" b="1" dirty="0">
                  <a:solidFill>
                    <a:srgbClr val="33CC33"/>
                  </a:solidFill>
                  <a:latin typeface="Courier New" pitchFamily="49" charset="0"/>
                  <a:cs typeface="Times New Roman" pitchFamily="16" charset="0"/>
                </a:endParaRPr>
              </a:p>
            </p:txBody>
          </p:sp>
        </p:grpSp>
        <p:grpSp>
          <p:nvGrpSpPr>
            <p:cNvPr id="18468" name="Group 36"/>
            <p:cNvGrpSpPr>
              <a:grpSpLocks/>
            </p:cNvGrpSpPr>
            <p:nvPr/>
          </p:nvGrpSpPr>
          <p:grpSpPr bwMode="auto">
            <a:xfrm>
              <a:off x="0" y="1404"/>
              <a:ext cx="4271" cy="126"/>
              <a:chOff x="0" y="1404"/>
              <a:chExt cx="4271" cy="126"/>
            </a:xfrm>
          </p:grpSpPr>
          <p:sp>
            <p:nvSpPr>
              <p:cNvPr id="18469" name="Rectangle 37"/>
              <p:cNvSpPr>
                <a:spLocks noChangeArrowheads="1"/>
              </p:cNvSpPr>
              <p:nvPr/>
            </p:nvSpPr>
            <p:spPr bwMode="auto">
              <a:xfrm>
                <a:off x="0" y="1404"/>
                <a:ext cx="4272" cy="127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8470" name="Rectangle 38"/>
              <p:cNvSpPr>
                <a:spLocks noChangeArrowheads="1"/>
              </p:cNvSpPr>
              <p:nvPr/>
            </p:nvSpPr>
            <p:spPr bwMode="auto">
              <a:xfrm>
                <a:off x="0" y="1404"/>
                <a:ext cx="4272" cy="127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lIns="90000" tIns="46800" rIns="90000" bIns="46800"/>
              <a:lstStyle/>
              <a:p>
                <a:pPr>
                  <a:lnSpc>
                    <a:spcPct val="100000"/>
                  </a:lnSpc>
                  <a:buClr>
                    <a:srgbClr val="33CC33"/>
                  </a:buClr>
                  <a:buFont typeface="Courier New" pitchFamily="49" charset="0"/>
                  <a:buNone/>
                  <a:tabLst>
                    <a:tab pos="0" algn="l"/>
                    <a:tab pos="138113" algn="r"/>
                    <a:tab pos="290513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GB" sz="1200" b="1">
                    <a:solidFill>
                      <a:srgbClr val="33CC33"/>
                    </a:solidFill>
                    <a:latin typeface="Courier New" pitchFamily="49" charset="0"/>
                    <a:cs typeface="Times New Roman" pitchFamily="16" charset="0"/>
                  </a:rPr>
                  <a:t>	12	</a:t>
                </a:r>
                <a:r>
                  <a:rPr lang="en-GB" sz="1200" b="1">
                    <a:solidFill>
                      <a:srgbClr val="000000"/>
                    </a:solidFill>
                    <a:latin typeface="Courier New" pitchFamily="49" charset="0"/>
                    <a:cs typeface="Times New Roman" pitchFamily="16" charset="0"/>
                  </a:rPr>
                  <a:t>       aCount = 0,  </a:t>
                </a:r>
                <a:r>
                  <a:rPr lang="en-GB" sz="1200" b="1">
                    <a:solidFill>
                      <a:srgbClr val="33CC33"/>
                    </a:solidFill>
                    <a:latin typeface="Courier New" pitchFamily="49" charset="0"/>
                    <a:cs typeface="Times New Roman" pitchFamily="16" charset="0"/>
                  </a:rPr>
                  <a:t>// number of A's</a:t>
                </a:r>
              </a:p>
              <a:p>
                <a:pPr>
                  <a:lnSpc>
                    <a:spcPct val="100000"/>
                  </a:lnSpc>
                  <a:buClr>
                    <a:srgbClr val="33CC33"/>
                  </a:buClr>
                  <a:buFont typeface="Courier New" pitchFamily="49" charset="0"/>
                  <a:buNone/>
                  <a:tabLst>
                    <a:tab pos="0" algn="l"/>
                    <a:tab pos="138113" algn="r"/>
                    <a:tab pos="290513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endParaRPr lang="en-GB" sz="1200" b="1">
                  <a:solidFill>
                    <a:srgbClr val="33CC33"/>
                  </a:solidFill>
                  <a:latin typeface="Courier New" pitchFamily="49" charset="0"/>
                  <a:cs typeface="Times New Roman" pitchFamily="16" charset="0"/>
                </a:endParaRPr>
              </a:p>
            </p:txBody>
          </p:sp>
        </p:grpSp>
        <p:grpSp>
          <p:nvGrpSpPr>
            <p:cNvPr id="18471" name="Group 39"/>
            <p:cNvGrpSpPr>
              <a:grpSpLocks/>
            </p:cNvGrpSpPr>
            <p:nvPr/>
          </p:nvGrpSpPr>
          <p:grpSpPr bwMode="auto">
            <a:xfrm>
              <a:off x="0" y="1531"/>
              <a:ext cx="4271" cy="126"/>
              <a:chOff x="0" y="1531"/>
              <a:chExt cx="4271" cy="126"/>
            </a:xfrm>
          </p:grpSpPr>
          <p:sp>
            <p:nvSpPr>
              <p:cNvPr id="18472" name="Rectangle 40"/>
              <p:cNvSpPr>
                <a:spLocks noChangeArrowheads="1"/>
              </p:cNvSpPr>
              <p:nvPr/>
            </p:nvSpPr>
            <p:spPr bwMode="auto">
              <a:xfrm>
                <a:off x="0" y="1531"/>
                <a:ext cx="4272" cy="127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8473" name="Rectangle 41"/>
              <p:cNvSpPr>
                <a:spLocks noChangeArrowheads="1"/>
              </p:cNvSpPr>
              <p:nvPr/>
            </p:nvSpPr>
            <p:spPr bwMode="auto">
              <a:xfrm>
                <a:off x="0" y="1531"/>
                <a:ext cx="4272" cy="127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lIns="90000" tIns="46800" rIns="90000" bIns="46800"/>
              <a:lstStyle/>
              <a:p>
                <a:pPr>
                  <a:lnSpc>
                    <a:spcPct val="100000"/>
                  </a:lnSpc>
                  <a:buClr>
                    <a:srgbClr val="33CC33"/>
                  </a:buClr>
                  <a:buFont typeface="Courier New" pitchFamily="49" charset="0"/>
                  <a:buNone/>
                  <a:tabLst>
                    <a:tab pos="0" algn="l"/>
                    <a:tab pos="138113" algn="r"/>
                    <a:tab pos="290513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GB" sz="1200" b="1">
                    <a:solidFill>
                      <a:srgbClr val="33CC33"/>
                    </a:solidFill>
                    <a:latin typeface="Courier New" pitchFamily="49" charset="0"/>
                    <a:cs typeface="Times New Roman" pitchFamily="16" charset="0"/>
                  </a:rPr>
                  <a:t>	13	</a:t>
                </a:r>
                <a:r>
                  <a:rPr lang="en-GB" sz="1200" b="1">
                    <a:solidFill>
                      <a:srgbClr val="000000"/>
                    </a:solidFill>
                    <a:latin typeface="Courier New" pitchFamily="49" charset="0"/>
                    <a:cs typeface="Times New Roman" pitchFamily="16" charset="0"/>
                  </a:rPr>
                  <a:t>       bCount = 0,  </a:t>
                </a:r>
                <a:r>
                  <a:rPr lang="en-GB" sz="1200" b="1">
                    <a:solidFill>
                      <a:srgbClr val="33CC33"/>
                    </a:solidFill>
                    <a:latin typeface="Courier New" pitchFamily="49" charset="0"/>
                    <a:cs typeface="Times New Roman" pitchFamily="16" charset="0"/>
                  </a:rPr>
                  <a:t>// number of B's</a:t>
                </a:r>
              </a:p>
              <a:p>
                <a:pPr>
                  <a:lnSpc>
                    <a:spcPct val="100000"/>
                  </a:lnSpc>
                  <a:buClr>
                    <a:srgbClr val="33CC33"/>
                  </a:buClr>
                  <a:buFont typeface="Courier New" pitchFamily="49" charset="0"/>
                  <a:buNone/>
                  <a:tabLst>
                    <a:tab pos="0" algn="l"/>
                    <a:tab pos="138113" algn="r"/>
                    <a:tab pos="290513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endParaRPr lang="en-GB" sz="1200" b="1">
                  <a:solidFill>
                    <a:srgbClr val="33CC33"/>
                  </a:solidFill>
                  <a:latin typeface="Courier New" pitchFamily="49" charset="0"/>
                  <a:cs typeface="Times New Roman" pitchFamily="16" charset="0"/>
                </a:endParaRPr>
              </a:p>
            </p:txBody>
          </p:sp>
        </p:grpSp>
        <p:grpSp>
          <p:nvGrpSpPr>
            <p:cNvPr id="18474" name="Group 42"/>
            <p:cNvGrpSpPr>
              <a:grpSpLocks/>
            </p:cNvGrpSpPr>
            <p:nvPr/>
          </p:nvGrpSpPr>
          <p:grpSpPr bwMode="auto">
            <a:xfrm>
              <a:off x="0" y="1658"/>
              <a:ext cx="4271" cy="126"/>
              <a:chOff x="0" y="1658"/>
              <a:chExt cx="4271" cy="126"/>
            </a:xfrm>
          </p:grpSpPr>
          <p:sp>
            <p:nvSpPr>
              <p:cNvPr id="18475" name="Rectangle 43"/>
              <p:cNvSpPr>
                <a:spLocks noChangeArrowheads="1"/>
              </p:cNvSpPr>
              <p:nvPr/>
            </p:nvSpPr>
            <p:spPr bwMode="auto">
              <a:xfrm>
                <a:off x="0" y="1658"/>
                <a:ext cx="4272" cy="127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8476" name="Rectangle 44"/>
              <p:cNvSpPr>
                <a:spLocks noChangeArrowheads="1"/>
              </p:cNvSpPr>
              <p:nvPr/>
            </p:nvSpPr>
            <p:spPr bwMode="auto">
              <a:xfrm>
                <a:off x="0" y="1658"/>
                <a:ext cx="4272" cy="127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lIns="90000" tIns="46800" rIns="90000" bIns="46800"/>
              <a:lstStyle/>
              <a:p>
                <a:pPr>
                  <a:lnSpc>
                    <a:spcPct val="100000"/>
                  </a:lnSpc>
                  <a:buClr>
                    <a:srgbClr val="33CC33"/>
                  </a:buClr>
                  <a:buFont typeface="Courier New" pitchFamily="49" charset="0"/>
                  <a:buNone/>
                  <a:tabLst>
                    <a:tab pos="0" algn="l"/>
                    <a:tab pos="138113" algn="r"/>
                    <a:tab pos="290513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GB" sz="1200" b="1" dirty="0">
                    <a:solidFill>
                      <a:srgbClr val="33CC33"/>
                    </a:solidFill>
                    <a:latin typeface="Courier New" pitchFamily="49" charset="0"/>
                    <a:cs typeface="Times New Roman" pitchFamily="16" charset="0"/>
                  </a:rPr>
                  <a:t>	14	</a:t>
                </a:r>
                <a:r>
                  <a:rPr lang="en-GB" sz="1200" b="1" dirty="0">
                    <a:solidFill>
                      <a:srgbClr val="000000"/>
                    </a:solidFill>
                    <a:latin typeface="Courier New" pitchFamily="49" charset="0"/>
                    <a:cs typeface="Times New Roman" pitchFamily="16" charset="0"/>
                  </a:rPr>
                  <a:t>       </a:t>
                </a:r>
                <a:r>
                  <a:rPr lang="en-GB" sz="1200" b="1" dirty="0" err="1">
                    <a:solidFill>
                      <a:srgbClr val="000000"/>
                    </a:solidFill>
                    <a:latin typeface="Courier New" pitchFamily="49" charset="0"/>
                    <a:cs typeface="Times New Roman" pitchFamily="16" charset="0"/>
                  </a:rPr>
                  <a:t>cCount</a:t>
                </a:r>
                <a:r>
                  <a:rPr lang="en-GB" sz="1200" b="1" dirty="0">
                    <a:solidFill>
                      <a:srgbClr val="000000"/>
                    </a:solidFill>
                    <a:latin typeface="Courier New" pitchFamily="49" charset="0"/>
                    <a:cs typeface="Times New Roman" pitchFamily="16" charset="0"/>
                  </a:rPr>
                  <a:t> = 0,  </a:t>
                </a:r>
                <a:r>
                  <a:rPr lang="en-GB" sz="1200" b="1" dirty="0">
                    <a:solidFill>
                      <a:srgbClr val="33CC33"/>
                    </a:solidFill>
                    <a:latin typeface="Courier New" pitchFamily="49" charset="0"/>
                    <a:cs typeface="Times New Roman" pitchFamily="16" charset="0"/>
                  </a:rPr>
                  <a:t>// number of C's</a:t>
                </a:r>
              </a:p>
              <a:p>
                <a:pPr>
                  <a:lnSpc>
                    <a:spcPct val="100000"/>
                  </a:lnSpc>
                  <a:buClr>
                    <a:srgbClr val="33CC33"/>
                  </a:buClr>
                  <a:buFont typeface="Courier New" pitchFamily="49" charset="0"/>
                  <a:buNone/>
                  <a:tabLst>
                    <a:tab pos="0" algn="l"/>
                    <a:tab pos="138113" algn="r"/>
                    <a:tab pos="290513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endParaRPr lang="en-GB" sz="1200" b="1" dirty="0">
                  <a:solidFill>
                    <a:srgbClr val="33CC33"/>
                  </a:solidFill>
                  <a:latin typeface="Courier New" pitchFamily="49" charset="0"/>
                  <a:cs typeface="Times New Roman" pitchFamily="16" charset="0"/>
                </a:endParaRPr>
              </a:p>
            </p:txBody>
          </p:sp>
        </p:grpSp>
        <p:grpSp>
          <p:nvGrpSpPr>
            <p:cNvPr id="18477" name="Group 45"/>
            <p:cNvGrpSpPr>
              <a:grpSpLocks/>
            </p:cNvGrpSpPr>
            <p:nvPr/>
          </p:nvGrpSpPr>
          <p:grpSpPr bwMode="auto">
            <a:xfrm>
              <a:off x="0" y="1784"/>
              <a:ext cx="4271" cy="126"/>
              <a:chOff x="0" y="1784"/>
              <a:chExt cx="4271" cy="126"/>
            </a:xfrm>
          </p:grpSpPr>
          <p:sp>
            <p:nvSpPr>
              <p:cNvPr id="18478" name="Rectangle 46"/>
              <p:cNvSpPr>
                <a:spLocks noChangeArrowheads="1"/>
              </p:cNvSpPr>
              <p:nvPr/>
            </p:nvSpPr>
            <p:spPr bwMode="auto">
              <a:xfrm>
                <a:off x="0" y="1784"/>
                <a:ext cx="4272" cy="127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8479" name="Rectangle 47"/>
              <p:cNvSpPr>
                <a:spLocks noChangeArrowheads="1"/>
              </p:cNvSpPr>
              <p:nvPr/>
            </p:nvSpPr>
            <p:spPr bwMode="auto">
              <a:xfrm>
                <a:off x="0" y="1784"/>
                <a:ext cx="4272" cy="127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lIns="90000" tIns="46800" rIns="90000" bIns="46800"/>
              <a:lstStyle/>
              <a:p>
                <a:pPr>
                  <a:lnSpc>
                    <a:spcPct val="100000"/>
                  </a:lnSpc>
                  <a:buClr>
                    <a:srgbClr val="33CC33"/>
                  </a:buClr>
                  <a:buFont typeface="Courier New" pitchFamily="49" charset="0"/>
                  <a:buNone/>
                  <a:tabLst>
                    <a:tab pos="0" algn="l"/>
                    <a:tab pos="138113" algn="r"/>
                    <a:tab pos="290513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GB" sz="1200" b="1">
                    <a:solidFill>
                      <a:srgbClr val="33CC33"/>
                    </a:solidFill>
                    <a:latin typeface="Courier New" pitchFamily="49" charset="0"/>
                    <a:cs typeface="Times New Roman" pitchFamily="16" charset="0"/>
                  </a:rPr>
                  <a:t>	15	</a:t>
                </a:r>
                <a:r>
                  <a:rPr lang="en-GB" sz="1200" b="1">
                    <a:solidFill>
                      <a:srgbClr val="000000"/>
                    </a:solidFill>
                    <a:latin typeface="Courier New" pitchFamily="49" charset="0"/>
                    <a:cs typeface="Times New Roman" pitchFamily="16" charset="0"/>
                  </a:rPr>
                  <a:t>       dCount = 0,  </a:t>
                </a:r>
                <a:r>
                  <a:rPr lang="en-GB" sz="1200" b="1">
                    <a:solidFill>
                      <a:srgbClr val="33CC33"/>
                    </a:solidFill>
                    <a:latin typeface="Courier New" pitchFamily="49" charset="0"/>
                    <a:cs typeface="Times New Roman" pitchFamily="16" charset="0"/>
                  </a:rPr>
                  <a:t>// number of D's</a:t>
                </a:r>
              </a:p>
              <a:p>
                <a:pPr>
                  <a:lnSpc>
                    <a:spcPct val="100000"/>
                  </a:lnSpc>
                  <a:buClr>
                    <a:srgbClr val="33CC33"/>
                  </a:buClr>
                  <a:buFont typeface="Courier New" pitchFamily="49" charset="0"/>
                  <a:buNone/>
                  <a:tabLst>
                    <a:tab pos="0" algn="l"/>
                    <a:tab pos="138113" algn="r"/>
                    <a:tab pos="290513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endParaRPr lang="en-GB" sz="1200" b="1">
                  <a:solidFill>
                    <a:srgbClr val="33CC33"/>
                  </a:solidFill>
                  <a:latin typeface="Courier New" pitchFamily="49" charset="0"/>
                  <a:cs typeface="Times New Roman" pitchFamily="16" charset="0"/>
                </a:endParaRPr>
              </a:p>
            </p:txBody>
          </p:sp>
        </p:grpSp>
        <p:grpSp>
          <p:nvGrpSpPr>
            <p:cNvPr id="18480" name="Group 48"/>
            <p:cNvGrpSpPr>
              <a:grpSpLocks/>
            </p:cNvGrpSpPr>
            <p:nvPr/>
          </p:nvGrpSpPr>
          <p:grpSpPr bwMode="auto">
            <a:xfrm>
              <a:off x="0" y="1911"/>
              <a:ext cx="4271" cy="126"/>
              <a:chOff x="0" y="1911"/>
              <a:chExt cx="4271" cy="126"/>
            </a:xfrm>
          </p:grpSpPr>
          <p:sp>
            <p:nvSpPr>
              <p:cNvPr id="18481" name="Rectangle 49"/>
              <p:cNvSpPr>
                <a:spLocks noChangeArrowheads="1"/>
              </p:cNvSpPr>
              <p:nvPr/>
            </p:nvSpPr>
            <p:spPr bwMode="auto">
              <a:xfrm>
                <a:off x="0" y="1911"/>
                <a:ext cx="4272" cy="127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8482" name="Rectangle 50"/>
              <p:cNvSpPr>
                <a:spLocks noChangeArrowheads="1"/>
              </p:cNvSpPr>
              <p:nvPr/>
            </p:nvSpPr>
            <p:spPr bwMode="auto">
              <a:xfrm>
                <a:off x="0" y="1911"/>
                <a:ext cx="4272" cy="127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lIns="90000" tIns="46800" rIns="90000" bIns="46800"/>
              <a:lstStyle/>
              <a:p>
                <a:pPr>
                  <a:lnSpc>
                    <a:spcPct val="100000"/>
                  </a:lnSpc>
                  <a:buClr>
                    <a:srgbClr val="33CC33"/>
                  </a:buClr>
                  <a:buFont typeface="Courier New" pitchFamily="49" charset="0"/>
                  <a:buNone/>
                  <a:tabLst>
                    <a:tab pos="0" algn="l"/>
                    <a:tab pos="138113" algn="r"/>
                    <a:tab pos="290513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GB" sz="1200" b="1" dirty="0">
                    <a:solidFill>
                      <a:srgbClr val="33CC33"/>
                    </a:solidFill>
                    <a:latin typeface="Courier New" pitchFamily="49" charset="0"/>
                    <a:cs typeface="Times New Roman" pitchFamily="16" charset="0"/>
                  </a:rPr>
                  <a:t>	16	</a:t>
                </a:r>
                <a:r>
                  <a:rPr lang="en-GB" sz="1200" b="1" dirty="0">
                    <a:solidFill>
                      <a:srgbClr val="000000"/>
                    </a:solidFill>
                    <a:latin typeface="Courier New" pitchFamily="49" charset="0"/>
                    <a:cs typeface="Times New Roman" pitchFamily="16" charset="0"/>
                  </a:rPr>
                  <a:t>       </a:t>
                </a:r>
                <a:r>
                  <a:rPr lang="en-GB" sz="1200" b="1" dirty="0" err="1">
                    <a:solidFill>
                      <a:srgbClr val="000000"/>
                    </a:solidFill>
                    <a:latin typeface="Courier New" pitchFamily="49" charset="0"/>
                    <a:cs typeface="Times New Roman" pitchFamily="16" charset="0"/>
                  </a:rPr>
                  <a:t>fCount</a:t>
                </a:r>
                <a:r>
                  <a:rPr lang="en-GB" sz="1200" b="1" dirty="0">
                    <a:solidFill>
                      <a:srgbClr val="000000"/>
                    </a:solidFill>
                    <a:latin typeface="Courier New" pitchFamily="49" charset="0"/>
                    <a:cs typeface="Times New Roman" pitchFamily="16" charset="0"/>
                  </a:rPr>
                  <a:t> = 0;  </a:t>
                </a:r>
                <a:r>
                  <a:rPr lang="en-GB" sz="1200" b="1" dirty="0">
                    <a:solidFill>
                      <a:srgbClr val="33CC33"/>
                    </a:solidFill>
                    <a:latin typeface="Courier New" pitchFamily="49" charset="0"/>
                    <a:cs typeface="Times New Roman" pitchFamily="16" charset="0"/>
                  </a:rPr>
                  <a:t>// number of F's</a:t>
                </a:r>
              </a:p>
              <a:p>
                <a:pPr>
                  <a:lnSpc>
                    <a:spcPct val="100000"/>
                  </a:lnSpc>
                  <a:buClr>
                    <a:srgbClr val="33CC33"/>
                  </a:buClr>
                  <a:buFont typeface="Courier New" pitchFamily="49" charset="0"/>
                  <a:buNone/>
                  <a:tabLst>
                    <a:tab pos="0" algn="l"/>
                    <a:tab pos="138113" algn="r"/>
                    <a:tab pos="290513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endParaRPr lang="en-GB" sz="1200" b="1" dirty="0">
                  <a:solidFill>
                    <a:srgbClr val="33CC33"/>
                  </a:solidFill>
                  <a:latin typeface="Courier New" pitchFamily="49" charset="0"/>
                  <a:cs typeface="Times New Roman" pitchFamily="16" charset="0"/>
                </a:endParaRPr>
              </a:p>
            </p:txBody>
          </p:sp>
        </p:grpSp>
        <p:grpSp>
          <p:nvGrpSpPr>
            <p:cNvPr id="18483" name="Group 51"/>
            <p:cNvGrpSpPr>
              <a:grpSpLocks/>
            </p:cNvGrpSpPr>
            <p:nvPr/>
          </p:nvGrpSpPr>
          <p:grpSpPr bwMode="auto">
            <a:xfrm>
              <a:off x="0" y="2038"/>
              <a:ext cx="4271" cy="126"/>
              <a:chOff x="0" y="2038"/>
              <a:chExt cx="4271" cy="126"/>
            </a:xfrm>
          </p:grpSpPr>
          <p:sp>
            <p:nvSpPr>
              <p:cNvPr id="18484" name="Rectangle 52"/>
              <p:cNvSpPr>
                <a:spLocks noChangeArrowheads="1"/>
              </p:cNvSpPr>
              <p:nvPr/>
            </p:nvSpPr>
            <p:spPr bwMode="auto">
              <a:xfrm>
                <a:off x="0" y="2038"/>
                <a:ext cx="4272" cy="127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8485" name="Rectangle 53"/>
              <p:cNvSpPr>
                <a:spLocks noChangeArrowheads="1"/>
              </p:cNvSpPr>
              <p:nvPr/>
            </p:nvSpPr>
            <p:spPr bwMode="auto">
              <a:xfrm>
                <a:off x="0" y="2038"/>
                <a:ext cx="4272" cy="127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lIns="90000" tIns="46800" rIns="90000" bIns="46800"/>
              <a:lstStyle/>
              <a:p>
                <a:pPr>
                  <a:lnSpc>
                    <a:spcPct val="100000"/>
                  </a:lnSpc>
                  <a:buClr>
                    <a:srgbClr val="33CC33"/>
                  </a:buClr>
                  <a:buFont typeface="Courier New" pitchFamily="49" charset="0"/>
                  <a:buNone/>
                  <a:tabLst>
                    <a:tab pos="0" algn="l"/>
                    <a:tab pos="138113" algn="r"/>
                    <a:tab pos="290513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GB" sz="1200" b="1">
                    <a:solidFill>
                      <a:srgbClr val="33CC33"/>
                    </a:solidFill>
                    <a:latin typeface="Courier New" pitchFamily="49" charset="0"/>
                    <a:cs typeface="Times New Roman" pitchFamily="16" charset="0"/>
                  </a:rPr>
                  <a:t>	17	</a:t>
                </a:r>
              </a:p>
              <a:p>
                <a:pPr>
                  <a:lnSpc>
                    <a:spcPct val="100000"/>
                  </a:lnSpc>
                  <a:buClr>
                    <a:srgbClr val="33CC33"/>
                  </a:buClr>
                  <a:buFont typeface="Courier New" pitchFamily="49" charset="0"/>
                  <a:buNone/>
                  <a:tabLst>
                    <a:tab pos="0" algn="l"/>
                    <a:tab pos="138113" algn="r"/>
                    <a:tab pos="290513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endParaRPr lang="en-GB" sz="1200" b="1">
                  <a:solidFill>
                    <a:srgbClr val="33CC33"/>
                  </a:solidFill>
                  <a:latin typeface="Courier New" pitchFamily="49" charset="0"/>
                  <a:cs typeface="Times New Roman" pitchFamily="16" charset="0"/>
                </a:endParaRPr>
              </a:p>
            </p:txBody>
          </p:sp>
        </p:grpSp>
        <p:grpSp>
          <p:nvGrpSpPr>
            <p:cNvPr id="18486" name="Group 54"/>
            <p:cNvGrpSpPr>
              <a:grpSpLocks/>
            </p:cNvGrpSpPr>
            <p:nvPr/>
          </p:nvGrpSpPr>
          <p:grpSpPr bwMode="auto">
            <a:xfrm>
              <a:off x="0" y="2165"/>
              <a:ext cx="4271" cy="126"/>
              <a:chOff x="0" y="2165"/>
              <a:chExt cx="4271" cy="126"/>
            </a:xfrm>
          </p:grpSpPr>
          <p:sp>
            <p:nvSpPr>
              <p:cNvPr id="18487" name="Rectangle 55"/>
              <p:cNvSpPr>
                <a:spLocks noChangeArrowheads="1"/>
              </p:cNvSpPr>
              <p:nvPr/>
            </p:nvSpPr>
            <p:spPr bwMode="auto">
              <a:xfrm>
                <a:off x="0" y="2165"/>
                <a:ext cx="4272" cy="127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8488" name="Rectangle 56"/>
              <p:cNvSpPr>
                <a:spLocks noChangeArrowheads="1"/>
              </p:cNvSpPr>
              <p:nvPr/>
            </p:nvSpPr>
            <p:spPr bwMode="auto">
              <a:xfrm>
                <a:off x="0" y="2165"/>
                <a:ext cx="4272" cy="127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lIns="90000" tIns="46800" rIns="90000" bIns="46800"/>
              <a:lstStyle/>
              <a:p>
                <a:pPr>
                  <a:lnSpc>
                    <a:spcPct val="100000"/>
                  </a:lnSpc>
                  <a:buClr>
                    <a:srgbClr val="33CC33"/>
                  </a:buClr>
                  <a:buFont typeface="Courier New" pitchFamily="49" charset="0"/>
                  <a:buNone/>
                  <a:tabLst>
                    <a:tab pos="0" algn="l"/>
                    <a:tab pos="138113" algn="r"/>
                    <a:tab pos="290513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GB" sz="1200" b="1">
                    <a:solidFill>
                      <a:srgbClr val="33CC33"/>
                    </a:solidFill>
                    <a:latin typeface="Courier New" pitchFamily="49" charset="0"/>
                    <a:cs typeface="Times New Roman" pitchFamily="16" charset="0"/>
                  </a:rPr>
                  <a:t>	18	</a:t>
                </a:r>
                <a:r>
                  <a:rPr lang="en-GB" sz="1200" b="1">
                    <a:solidFill>
                      <a:srgbClr val="000000"/>
                    </a:solidFill>
                    <a:latin typeface="Courier New" pitchFamily="49" charset="0"/>
                    <a:cs typeface="Times New Roman" pitchFamily="16" charset="0"/>
                  </a:rPr>
                  <a:t>   cout &lt;&lt; "Enter the letter grades." &lt;&lt; endl</a:t>
                </a:r>
              </a:p>
              <a:p>
                <a:pPr>
                  <a:lnSpc>
                    <a:spcPct val="100000"/>
                  </a:lnSpc>
                  <a:buFont typeface="Courier New" pitchFamily="49" charset="0"/>
                  <a:buNone/>
                  <a:tabLst>
                    <a:tab pos="0" algn="l"/>
                    <a:tab pos="138113" algn="r"/>
                    <a:tab pos="290513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endParaRPr lang="en-GB" sz="1200" b="1">
                  <a:solidFill>
                    <a:srgbClr val="000000"/>
                  </a:solidFill>
                  <a:latin typeface="Courier New" pitchFamily="49" charset="0"/>
                  <a:cs typeface="Times New Roman" pitchFamily="16" charset="0"/>
                </a:endParaRPr>
              </a:p>
            </p:txBody>
          </p:sp>
        </p:grpSp>
        <p:grpSp>
          <p:nvGrpSpPr>
            <p:cNvPr id="18489" name="Group 57"/>
            <p:cNvGrpSpPr>
              <a:grpSpLocks/>
            </p:cNvGrpSpPr>
            <p:nvPr/>
          </p:nvGrpSpPr>
          <p:grpSpPr bwMode="auto">
            <a:xfrm>
              <a:off x="0" y="2292"/>
              <a:ext cx="4271" cy="126"/>
              <a:chOff x="0" y="2292"/>
              <a:chExt cx="4271" cy="126"/>
            </a:xfrm>
          </p:grpSpPr>
          <p:sp>
            <p:nvSpPr>
              <p:cNvPr id="18490" name="Rectangle 58"/>
              <p:cNvSpPr>
                <a:spLocks noChangeArrowheads="1"/>
              </p:cNvSpPr>
              <p:nvPr/>
            </p:nvSpPr>
            <p:spPr bwMode="auto">
              <a:xfrm>
                <a:off x="0" y="2292"/>
                <a:ext cx="4272" cy="127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8491" name="Rectangle 59"/>
              <p:cNvSpPr>
                <a:spLocks noChangeArrowheads="1"/>
              </p:cNvSpPr>
              <p:nvPr/>
            </p:nvSpPr>
            <p:spPr bwMode="auto">
              <a:xfrm>
                <a:off x="0" y="2292"/>
                <a:ext cx="4272" cy="127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lIns="90000" tIns="46800" rIns="90000" bIns="46800"/>
              <a:lstStyle/>
              <a:p>
                <a:pPr>
                  <a:lnSpc>
                    <a:spcPct val="100000"/>
                  </a:lnSpc>
                  <a:buClr>
                    <a:srgbClr val="33CC33"/>
                  </a:buClr>
                  <a:buFont typeface="Courier New" pitchFamily="49" charset="0"/>
                  <a:buNone/>
                  <a:tabLst>
                    <a:tab pos="0" algn="l"/>
                    <a:tab pos="138113" algn="r"/>
                    <a:tab pos="290513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GB" sz="1200" b="1">
                    <a:solidFill>
                      <a:srgbClr val="33CC33"/>
                    </a:solidFill>
                    <a:latin typeface="Courier New" pitchFamily="49" charset="0"/>
                    <a:cs typeface="Times New Roman" pitchFamily="16" charset="0"/>
                  </a:rPr>
                  <a:t>	19	</a:t>
                </a:r>
                <a:r>
                  <a:rPr lang="en-GB" sz="1200" b="1">
                    <a:solidFill>
                      <a:srgbClr val="000000"/>
                    </a:solidFill>
                    <a:latin typeface="Courier New" pitchFamily="49" charset="0"/>
                    <a:cs typeface="Times New Roman" pitchFamily="16" charset="0"/>
                  </a:rPr>
                  <a:t>        &lt;&lt; "Enter the EOF character to end input." &lt;&lt; endl;</a:t>
                </a:r>
              </a:p>
              <a:p>
                <a:pPr>
                  <a:lnSpc>
                    <a:spcPct val="100000"/>
                  </a:lnSpc>
                  <a:buFont typeface="Courier New" pitchFamily="49" charset="0"/>
                  <a:buNone/>
                  <a:tabLst>
                    <a:tab pos="0" algn="l"/>
                    <a:tab pos="138113" algn="r"/>
                    <a:tab pos="290513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endParaRPr lang="en-GB" sz="1200" b="1">
                  <a:solidFill>
                    <a:srgbClr val="000000"/>
                  </a:solidFill>
                  <a:latin typeface="Courier New" pitchFamily="49" charset="0"/>
                  <a:cs typeface="Times New Roman" pitchFamily="16" charset="0"/>
                </a:endParaRPr>
              </a:p>
            </p:txBody>
          </p:sp>
        </p:grpSp>
        <p:grpSp>
          <p:nvGrpSpPr>
            <p:cNvPr id="18492" name="Group 60"/>
            <p:cNvGrpSpPr>
              <a:grpSpLocks/>
            </p:cNvGrpSpPr>
            <p:nvPr/>
          </p:nvGrpSpPr>
          <p:grpSpPr bwMode="auto">
            <a:xfrm>
              <a:off x="0" y="2418"/>
              <a:ext cx="4271" cy="126"/>
              <a:chOff x="0" y="2418"/>
              <a:chExt cx="4271" cy="126"/>
            </a:xfrm>
          </p:grpSpPr>
          <p:sp>
            <p:nvSpPr>
              <p:cNvPr id="18493" name="Rectangle 61"/>
              <p:cNvSpPr>
                <a:spLocks noChangeArrowheads="1"/>
              </p:cNvSpPr>
              <p:nvPr/>
            </p:nvSpPr>
            <p:spPr bwMode="auto">
              <a:xfrm>
                <a:off x="0" y="2418"/>
                <a:ext cx="4272" cy="127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8494" name="Rectangle 62"/>
              <p:cNvSpPr>
                <a:spLocks noChangeArrowheads="1"/>
              </p:cNvSpPr>
              <p:nvPr/>
            </p:nvSpPr>
            <p:spPr bwMode="auto">
              <a:xfrm>
                <a:off x="0" y="2418"/>
                <a:ext cx="4272" cy="127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lIns="90000" tIns="46800" rIns="90000" bIns="46800"/>
              <a:lstStyle/>
              <a:p>
                <a:pPr>
                  <a:lnSpc>
                    <a:spcPct val="100000"/>
                  </a:lnSpc>
                  <a:buClr>
                    <a:srgbClr val="33CC33"/>
                  </a:buClr>
                  <a:buFont typeface="Courier New" pitchFamily="49" charset="0"/>
                  <a:buNone/>
                  <a:tabLst>
                    <a:tab pos="0" algn="l"/>
                    <a:tab pos="138113" algn="r"/>
                    <a:tab pos="290513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GB" sz="1200" b="1">
                    <a:solidFill>
                      <a:srgbClr val="33CC33"/>
                    </a:solidFill>
                    <a:latin typeface="Courier New" pitchFamily="49" charset="0"/>
                    <a:cs typeface="Times New Roman" pitchFamily="16" charset="0"/>
                  </a:rPr>
                  <a:t>	20	</a:t>
                </a:r>
              </a:p>
              <a:p>
                <a:pPr>
                  <a:lnSpc>
                    <a:spcPct val="100000"/>
                  </a:lnSpc>
                  <a:buClr>
                    <a:srgbClr val="33CC33"/>
                  </a:buClr>
                  <a:buFont typeface="Courier New" pitchFamily="49" charset="0"/>
                  <a:buNone/>
                  <a:tabLst>
                    <a:tab pos="0" algn="l"/>
                    <a:tab pos="138113" algn="r"/>
                    <a:tab pos="290513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endParaRPr lang="en-GB" sz="1200" b="1">
                  <a:solidFill>
                    <a:srgbClr val="33CC33"/>
                  </a:solidFill>
                  <a:latin typeface="Courier New" pitchFamily="49" charset="0"/>
                  <a:cs typeface="Times New Roman" pitchFamily="16" charset="0"/>
                </a:endParaRPr>
              </a:p>
            </p:txBody>
          </p:sp>
        </p:grpSp>
        <p:grpSp>
          <p:nvGrpSpPr>
            <p:cNvPr id="18495" name="Group 63"/>
            <p:cNvGrpSpPr>
              <a:grpSpLocks/>
            </p:cNvGrpSpPr>
            <p:nvPr/>
          </p:nvGrpSpPr>
          <p:grpSpPr bwMode="auto">
            <a:xfrm>
              <a:off x="0" y="2545"/>
              <a:ext cx="4271" cy="126"/>
              <a:chOff x="0" y="2545"/>
              <a:chExt cx="4271" cy="126"/>
            </a:xfrm>
          </p:grpSpPr>
          <p:sp>
            <p:nvSpPr>
              <p:cNvPr id="18496" name="Rectangle 64"/>
              <p:cNvSpPr>
                <a:spLocks noChangeArrowheads="1"/>
              </p:cNvSpPr>
              <p:nvPr/>
            </p:nvSpPr>
            <p:spPr bwMode="auto">
              <a:xfrm>
                <a:off x="0" y="2545"/>
                <a:ext cx="4272" cy="127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8497" name="Rectangle 65"/>
              <p:cNvSpPr>
                <a:spLocks noChangeArrowheads="1"/>
              </p:cNvSpPr>
              <p:nvPr/>
            </p:nvSpPr>
            <p:spPr bwMode="auto">
              <a:xfrm>
                <a:off x="0" y="2545"/>
                <a:ext cx="4272" cy="127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lIns="90000" tIns="46800" rIns="90000" bIns="46800"/>
              <a:lstStyle/>
              <a:p>
                <a:pPr>
                  <a:lnSpc>
                    <a:spcPct val="100000"/>
                  </a:lnSpc>
                  <a:buClr>
                    <a:srgbClr val="33CC33"/>
                  </a:buClr>
                  <a:buFont typeface="Courier New" pitchFamily="49" charset="0"/>
                  <a:buNone/>
                  <a:tabLst>
                    <a:tab pos="0" algn="l"/>
                    <a:tab pos="138113" algn="r"/>
                    <a:tab pos="290513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GB" sz="1200" b="1" dirty="0">
                    <a:solidFill>
                      <a:srgbClr val="33CC33"/>
                    </a:solidFill>
                    <a:latin typeface="Courier New" pitchFamily="49" charset="0"/>
                    <a:cs typeface="Times New Roman" pitchFamily="16" charset="0"/>
                  </a:rPr>
                  <a:t>	21	</a:t>
                </a:r>
                <a:r>
                  <a:rPr lang="en-GB" sz="1200" b="1" dirty="0">
                    <a:solidFill>
                      <a:srgbClr val="000000"/>
                    </a:solidFill>
                    <a:latin typeface="Courier New" pitchFamily="49" charset="0"/>
                    <a:cs typeface="Times New Roman" pitchFamily="16" charset="0"/>
                  </a:rPr>
                  <a:t>   </a:t>
                </a:r>
                <a:r>
                  <a:rPr lang="en-GB" sz="1200" b="1" dirty="0">
                    <a:solidFill>
                      <a:srgbClr val="275AFF"/>
                    </a:solidFill>
                    <a:latin typeface="Courier New" pitchFamily="49" charset="0"/>
                    <a:cs typeface="Times New Roman" pitchFamily="16" charset="0"/>
                  </a:rPr>
                  <a:t>while</a:t>
                </a:r>
                <a:r>
                  <a:rPr lang="en-GB" sz="1200" b="1" dirty="0">
                    <a:solidFill>
                      <a:srgbClr val="000000"/>
                    </a:solidFill>
                    <a:latin typeface="Courier New" pitchFamily="49" charset="0"/>
                    <a:cs typeface="Times New Roman" pitchFamily="16" charset="0"/>
                  </a:rPr>
                  <a:t> ( ( grade = </a:t>
                </a:r>
                <a:r>
                  <a:rPr lang="en-GB" sz="1200" b="1" dirty="0" err="1">
                    <a:solidFill>
                      <a:srgbClr val="000000"/>
                    </a:solidFill>
                    <a:latin typeface="Courier New" pitchFamily="49" charset="0"/>
                    <a:cs typeface="Times New Roman" pitchFamily="16" charset="0"/>
                  </a:rPr>
                  <a:t>cin.get</a:t>
                </a:r>
                <a:r>
                  <a:rPr lang="en-GB" sz="1200" b="1" dirty="0">
                    <a:solidFill>
                      <a:srgbClr val="000000"/>
                    </a:solidFill>
                    <a:latin typeface="Courier New" pitchFamily="49" charset="0"/>
                    <a:cs typeface="Times New Roman" pitchFamily="16" charset="0"/>
                  </a:rPr>
                  <a:t>() ) != EOF ) {</a:t>
                </a:r>
              </a:p>
              <a:p>
                <a:pPr>
                  <a:lnSpc>
                    <a:spcPct val="100000"/>
                  </a:lnSpc>
                  <a:buFont typeface="Courier New" pitchFamily="49" charset="0"/>
                  <a:buNone/>
                  <a:tabLst>
                    <a:tab pos="0" algn="l"/>
                    <a:tab pos="138113" algn="r"/>
                    <a:tab pos="290513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endParaRPr lang="en-GB" sz="1200" b="1" dirty="0">
                  <a:solidFill>
                    <a:srgbClr val="000000"/>
                  </a:solidFill>
                  <a:latin typeface="Courier New" pitchFamily="49" charset="0"/>
                  <a:cs typeface="Times New Roman" pitchFamily="16" charset="0"/>
                </a:endParaRPr>
              </a:p>
            </p:txBody>
          </p:sp>
        </p:grpSp>
        <p:grpSp>
          <p:nvGrpSpPr>
            <p:cNvPr id="18498" name="Group 66"/>
            <p:cNvGrpSpPr>
              <a:grpSpLocks/>
            </p:cNvGrpSpPr>
            <p:nvPr/>
          </p:nvGrpSpPr>
          <p:grpSpPr bwMode="auto">
            <a:xfrm>
              <a:off x="0" y="2672"/>
              <a:ext cx="4271" cy="126"/>
              <a:chOff x="0" y="2672"/>
              <a:chExt cx="4271" cy="126"/>
            </a:xfrm>
          </p:grpSpPr>
          <p:sp>
            <p:nvSpPr>
              <p:cNvPr id="18499" name="Rectangle 67"/>
              <p:cNvSpPr>
                <a:spLocks noChangeArrowheads="1"/>
              </p:cNvSpPr>
              <p:nvPr/>
            </p:nvSpPr>
            <p:spPr bwMode="auto">
              <a:xfrm>
                <a:off x="0" y="2672"/>
                <a:ext cx="4272" cy="127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8500" name="Rectangle 68"/>
              <p:cNvSpPr>
                <a:spLocks noChangeArrowheads="1"/>
              </p:cNvSpPr>
              <p:nvPr/>
            </p:nvSpPr>
            <p:spPr bwMode="auto">
              <a:xfrm>
                <a:off x="0" y="2672"/>
                <a:ext cx="4272" cy="127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lIns="90000" tIns="46800" rIns="90000" bIns="46800"/>
              <a:lstStyle/>
              <a:p>
                <a:pPr>
                  <a:lnSpc>
                    <a:spcPct val="100000"/>
                  </a:lnSpc>
                  <a:buClr>
                    <a:srgbClr val="33CC33"/>
                  </a:buClr>
                  <a:buFont typeface="Courier New" pitchFamily="49" charset="0"/>
                  <a:buNone/>
                  <a:tabLst>
                    <a:tab pos="0" algn="l"/>
                    <a:tab pos="138113" algn="r"/>
                    <a:tab pos="290513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GB" sz="1200" b="1">
                    <a:solidFill>
                      <a:srgbClr val="33CC33"/>
                    </a:solidFill>
                    <a:latin typeface="Courier New" pitchFamily="49" charset="0"/>
                    <a:cs typeface="Times New Roman" pitchFamily="16" charset="0"/>
                  </a:rPr>
                  <a:t>	22	</a:t>
                </a:r>
              </a:p>
              <a:p>
                <a:pPr>
                  <a:lnSpc>
                    <a:spcPct val="100000"/>
                  </a:lnSpc>
                  <a:buClr>
                    <a:srgbClr val="33CC33"/>
                  </a:buClr>
                  <a:buFont typeface="Courier New" pitchFamily="49" charset="0"/>
                  <a:buNone/>
                  <a:tabLst>
                    <a:tab pos="0" algn="l"/>
                    <a:tab pos="138113" algn="r"/>
                    <a:tab pos="290513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endParaRPr lang="en-GB" sz="1200" b="1">
                  <a:solidFill>
                    <a:srgbClr val="33CC33"/>
                  </a:solidFill>
                  <a:latin typeface="Courier New" pitchFamily="49" charset="0"/>
                  <a:cs typeface="Times New Roman" pitchFamily="16" charset="0"/>
                </a:endParaRPr>
              </a:p>
            </p:txBody>
          </p:sp>
        </p:grpSp>
        <p:grpSp>
          <p:nvGrpSpPr>
            <p:cNvPr id="18501" name="Group 69"/>
            <p:cNvGrpSpPr>
              <a:grpSpLocks/>
            </p:cNvGrpSpPr>
            <p:nvPr/>
          </p:nvGrpSpPr>
          <p:grpSpPr bwMode="auto">
            <a:xfrm>
              <a:off x="0" y="2799"/>
              <a:ext cx="4271" cy="126"/>
              <a:chOff x="0" y="2799"/>
              <a:chExt cx="4271" cy="126"/>
            </a:xfrm>
          </p:grpSpPr>
          <p:sp>
            <p:nvSpPr>
              <p:cNvPr id="18502" name="Rectangle 70"/>
              <p:cNvSpPr>
                <a:spLocks noChangeArrowheads="1"/>
              </p:cNvSpPr>
              <p:nvPr/>
            </p:nvSpPr>
            <p:spPr bwMode="auto">
              <a:xfrm>
                <a:off x="0" y="2799"/>
                <a:ext cx="4272" cy="127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8503" name="Rectangle 71"/>
              <p:cNvSpPr>
                <a:spLocks noChangeArrowheads="1"/>
              </p:cNvSpPr>
              <p:nvPr/>
            </p:nvSpPr>
            <p:spPr bwMode="auto">
              <a:xfrm>
                <a:off x="0" y="2799"/>
                <a:ext cx="4272" cy="127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lIns="90000" tIns="46800" rIns="90000" bIns="46800"/>
              <a:lstStyle/>
              <a:p>
                <a:pPr>
                  <a:lnSpc>
                    <a:spcPct val="100000"/>
                  </a:lnSpc>
                  <a:buClr>
                    <a:srgbClr val="33CC33"/>
                  </a:buClr>
                  <a:buFont typeface="Courier New" pitchFamily="49" charset="0"/>
                  <a:buNone/>
                  <a:tabLst>
                    <a:tab pos="0" algn="l"/>
                    <a:tab pos="138113" algn="r"/>
                    <a:tab pos="290513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GB" sz="1200" b="1">
                    <a:solidFill>
                      <a:srgbClr val="33CC33"/>
                    </a:solidFill>
                    <a:latin typeface="Courier New" pitchFamily="49" charset="0"/>
                    <a:cs typeface="Times New Roman" pitchFamily="16" charset="0"/>
                  </a:rPr>
                  <a:t>	23	</a:t>
                </a:r>
                <a:r>
                  <a:rPr lang="en-GB" sz="1200" b="1">
                    <a:solidFill>
                      <a:srgbClr val="000000"/>
                    </a:solidFill>
                    <a:latin typeface="Courier New" pitchFamily="49" charset="0"/>
                    <a:cs typeface="Times New Roman" pitchFamily="16" charset="0"/>
                  </a:rPr>
                  <a:t>      </a:t>
                </a:r>
                <a:r>
                  <a:rPr lang="en-GB" sz="1200" b="1">
                    <a:solidFill>
                      <a:srgbClr val="275AFF"/>
                    </a:solidFill>
                    <a:latin typeface="Courier New" pitchFamily="49" charset="0"/>
                    <a:cs typeface="Times New Roman" pitchFamily="16" charset="0"/>
                  </a:rPr>
                  <a:t>switch</a:t>
                </a:r>
                <a:r>
                  <a:rPr lang="en-GB" sz="1200" b="1">
                    <a:solidFill>
                      <a:srgbClr val="000000"/>
                    </a:solidFill>
                    <a:latin typeface="Courier New" pitchFamily="49" charset="0"/>
                    <a:cs typeface="Times New Roman" pitchFamily="16" charset="0"/>
                  </a:rPr>
                  <a:t> ( grade ) {      </a:t>
                </a:r>
                <a:r>
                  <a:rPr lang="en-GB" sz="1200" b="1">
                    <a:solidFill>
                      <a:srgbClr val="33CC33"/>
                    </a:solidFill>
                    <a:latin typeface="Courier New" pitchFamily="49" charset="0"/>
                    <a:cs typeface="Times New Roman" pitchFamily="16" charset="0"/>
                  </a:rPr>
                  <a:t>// switch nested in while</a:t>
                </a:r>
              </a:p>
              <a:p>
                <a:pPr>
                  <a:lnSpc>
                    <a:spcPct val="100000"/>
                  </a:lnSpc>
                  <a:buClr>
                    <a:srgbClr val="33CC33"/>
                  </a:buClr>
                  <a:buFont typeface="Courier New" pitchFamily="49" charset="0"/>
                  <a:buNone/>
                  <a:tabLst>
                    <a:tab pos="0" algn="l"/>
                    <a:tab pos="138113" algn="r"/>
                    <a:tab pos="290513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endParaRPr lang="en-GB" sz="1200" b="1">
                  <a:solidFill>
                    <a:srgbClr val="33CC33"/>
                  </a:solidFill>
                  <a:latin typeface="Courier New" pitchFamily="49" charset="0"/>
                  <a:cs typeface="Times New Roman" pitchFamily="16" charset="0"/>
                </a:endParaRPr>
              </a:p>
            </p:txBody>
          </p:sp>
        </p:grpSp>
        <p:grpSp>
          <p:nvGrpSpPr>
            <p:cNvPr id="18504" name="Group 72"/>
            <p:cNvGrpSpPr>
              <a:grpSpLocks/>
            </p:cNvGrpSpPr>
            <p:nvPr/>
          </p:nvGrpSpPr>
          <p:grpSpPr bwMode="auto">
            <a:xfrm>
              <a:off x="0" y="2926"/>
              <a:ext cx="4271" cy="126"/>
              <a:chOff x="0" y="2926"/>
              <a:chExt cx="4271" cy="126"/>
            </a:xfrm>
          </p:grpSpPr>
          <p:sp>
            <p:nvSpPr>
              <p:cNvPr id="18505" name="Rectangle 73"/>
              <p:cNvSpPr>
                <a:spLocks noChangeArrowheads="1"/>
              </p:cNvSpPr>
              <p:nvPr/>
            </p:nvSpPr>
            <p:spPr bwMode="auto">
              <a:xfrm>
                <a:off x="0" y="2926"/>
                <a:ext cx="4272" cy="127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8506" name="Rectangle 74"/>
              <p:cNvSpPr>
                <a:spLocks noChangeArrowheads="1"/>
              </p:cNvSpPr>
              <p:nvPr/>
            </p:nvSpPr>
            <p:spPr bwMode="auto">
              <a:xfrm>
                <a:off x="0" y="2926"/>
                <a:ext cx="4272" cy="127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lIns="90000" tIns="46800" rIns="90000" bIns="46800"/>
              <a:lstStyle/>
              <a:p>
                <a:pPr>
                  <a:lnSpc>
                    <a:spcPct val="100000"/>
                  </a:lnSpc>
                  <a:buClr>
                    <a:srgbClr val="33CC33"/>
                  </a:buClr>
                  <a:buFont typeface="Courier New" pitchFamily="49" charset="0"/>
                  <a:buNone/>
                  <a:tabLst>
                    <a:tab pos="0" algn="l"/>
                    <a:tab pos="138113" algn="r"/>
                    <a:tab pos="290513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GB" sz="1200" b="1">
                    <a:solidFill>
                      <a:srgbClr val="33CC33"/>
                    </a:solidFill>
                    <a:latin typeface="Courier New" pitchFamily="49" charset="0"/>
                    <a:cs typeface="Times New Roman" pitchFamily="16" charset="0"/>
                  </a:rPr>
                  <a:t>	24	</a:t>
                </a:r>
              </a:p>
              <a:p>
                <a:pPr>
                  <a:lnSpc>
                    <a:spcPct val="100000"/>
                  </a:lnSpc>
                  <a:buClr>
                    <a:srgbClr val="33CC33"/>
                  </a:buClr>
                  <a:buFont typeface="Courier New" pitchFamily="49" charset="0"/>
                  <a:buNone/>
                  <a:tabLst>
                    <a:tab pos="0" algn="l"/>
                    <a:tab pos="138113" algn="r"/>
                    <a:tab pos="290513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endParaRPr lang="en-GB" sz="1200" b="1">
                  <a:solidFill>
                    <a:srgbClr val="33CC33"/>
                  </a:solidFill>
                  <a:latin typeface="Courier New" pitchFamily="49" charset="0"/>
                  <a:cs typeface="Times New Roman" pitchFamily="16" charset="0"/>
                </a:endParaRPr>
              </a:p>
            </p:txBody>
          </p:sp>
        </p:grpSp>
        <p:grpSp>
          <p:nvGrpSpPr>
            <p:cNvPr id="18507" name="Group 75"/>
            <p:cNvGrpSpPr>
              <a:grpSpLocks/>
            </p:cNvGrpSpPr>
            <p:nvPr/>
          </p:nvGrpSpPr>
          <p:grpSpPr bwMode="auto">
            <a:xfrm>
              <a:off x="0" y="3052"/>
              <a:ext cx="4271" cy="126"/>
              <a:chOff x="0" y="3052"/>
              <a:chExt cx="4271" cy="126"/>
            </a:xfrm>
          </p:grpSpPr>
          <p:sp>
            <p:nvSpPr>
              <p:cNvPr id="18508" name="Rectangle 76"/>
              <p:cNvSpPr>
                <a:spLocks noChangeArrowheads="1"/>
              </p:cNvSpPr>
              <p:nvPr/>
            </p:nvSpPr>
            <p:spPr bwMode="auto">
              <a:xfrm>
                <a:off x="0" y="3052"/>
                <a:ext cx="4272" cy="127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8509" name="Rectangle 77"/>
              <p:cNvSpPr>
                <a:spLocks noChangeArrowheads="1"/>
              </p:cNvSpPr>
              <p:nvPr/>
            </p:nvSpPr>
            <p:spPr bwMode="auto">
              <a:xfrm>
                <a:off x="0" y="3052"/>
                <a:ext cx="4272" cy="127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lIns="90000" tIns="46800" rIns="90000" bIns="46800"/>
              <a:lstStyle/>
              <a:p>
                <a:pPr>
                  <a:lnSpc>
                    <a:spcPct val="100000"/>
                  </a:lnSpc>
                  <a:buClr>
                    <a:srgbClr val="33CC33"/>
                  </a:buClr>
                  <a:buFont typeface="Courier New" pitchFamily="49" charset="0"/>
                  <a:buNone/>
                  <a:tabLst>
                    <a:tab pos="0" algn="l"/>
                    <a:tab pos="138113" algn="r"/>
                    <a:tab pos="290513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GB" sz="1200" b="1">
                    <a:solidFill>
                      <a:srgbClr val="33CC33"/>
                    </a:solidFill>
                    <a:latin typeface="Courier New" pitchFamily="49" charset="0"/>
                    <a:cs typeface="Times New Roman" pitchFamily="16" charset="0"/>
                  </a:rPr>
                  <a:t>	25	</a:t>
                </a:r>
                <a:r>
                  <a:rPr lang="en-GB" sz="1200" b="1">
                    <a:solidFill>
                      <a:srgbClr val="000000"/>
                    </a:solidFill>
                    <a:latin typeface="Courier New" pitchFamily="49" charset="0"/>
                    <a:cs typeface="Times New Roman" pitchFamily="16" charset="0"/>
                  </a:rPr>
                  <a:t>         </a:t>
                </a:r>
                <a:r>
                  <a:rPr lang="en-GB" sz="1200" b="1">
                    <a:solidFill>
                      <a:srgbClr val="275AFF"/>
                    </a:solidFill>
                    <a:latin typeface="Courier New" pitchFamily="49" charset="0"/>
                    <a:cs typeface="Times New Roman" pitchFamily="16" charset="0"/>
                  </a:rPr>
                  <a:t>case</a:t>
                </a:r>
                <a:r>
                  <a:rPr lang="en-GB" sz="1200" b="1">
                    <a:solidFill>
                      <a:srgbClr val="000000"/>
                    </a:solidFill>
                    <a:latin typeface="Courier New" pitchFamily="49" charset="0"/>
                    <a:cs typeface="Times New Roman" pitchFamily="16" charset="0"/>
                  </a:rPr>
                  <a:t> 'A':  </a:t>
                </a:r>
                <a:r>
                  <a:rPr lang="en-GB" sz="1200" b="1">
                    <a:solidFill>
                      <a:srgbClr val="33CC33"/>
                    </a:solidFill>
                    <a:latin typeface="Courier New" pitchFamily="49" charset="0"/>
                    <a:cs typeface="Times New Roman" pitchFamily="16" charset="0"/>
                  </a:rPr>
                  <a:t>// grade was uppercase A</a:t>
                </a:r>
              </a:p>
              <a:p>
                <a:pPr>
                  <a:lnSpc>
                    <a:spcPct val="100000"/>
                  </a:lnSpc>
                  <a:buClr>
                    <a:srgbClr val="33CC33"/>
                  </a:buClr>
                  <a:buFont typeface="Courier New" pitchFamily="49" charset="0"/>
                  <a:buNone/>
                  <a:tabLst>
                    <a:tab pos="0" algn="l"/>
                    <a:tab pos="138113" algn="r"/>
                    <a:tab pos="290513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endParaRPr lang="en-GB" sz="1200" b="1">
                  <a:solidFill>
                    <a:srgbClr val="33CC33"/>
                  </a:solidFill>
                  <a:latin typeface="Courier New" pitchFamily="49" charset="0"/>
                  <a:cs typeface="Times New Roman" pitchFamily="16" charset="0"/>
                </a:endParaRPr>
              </a:p>
            </p:txBody>
          </p:sp>
        </p:grpSp>
        <p:grpSp>
          <p:nvGrpSpPr>
            <p:cNvPr id="18510" name="Group 78"/>
            <p:cNvGrpSpPr>
              <a:grpSpLocks/>
            </p:cNvGrpSpPr>
            <p:nvPr/>
          </p:nvGrpSpPr>
          <p:grpSpPr bwMode="auto">
            <a:xfrm>
              <a:off x="0" y="3179"/>
              <a:ext cx="4271" cy="126"/>
              <a:chOff x="0" y="3179"/>
              <a:chExt cx="4271" cy="126"/>
            </a:xfrm>
          </p:grpSpPr>
          <p:sp>
            <p:nvSpPr>
              <p:cNvPr id="18511" name="Rectangle 79"/>
              <p:cNvSpPr>
                <a:spLocks noChangeArrowheads="1"/>
              </p:cNvSpPr>
              <p:nvPr/>
            </p:nvSpPr>
            <p:spPr bwMode="auto">
              <a:xfrm>
                <a:off x="0" y="3179"/>
                <a:ext cx="4272" cy="127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8512" name="Rectangle 80"/>
              <p:cNvSpPr>
                <a:spLocks noChangeArrowheads="1"/>
              </p:cNvSpPr>
              <p:nvPr/>
            </p:nvSpPr>
            <p:spPr bwMode="auto">
              <a:xfrm>
                <a:off x="0" y="3179"/>
                <a:ext cx="4272" cy="127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lIns="90000" tIns="46800" rIns="90000" bIns="46800"/>
              <a:lstStyle/>
              <a:p>
                <a:pPr>
                  <a:lnSpc>
                    <a:spcPct val="100000"/>
                  </a:lnSpc>
                  <a:buClr>
                    <a:srgbClr val="33CC33"/>
                  </a:buClr>
                  <a:buFont typeface="Courier New" pitchFamily="49" charset="0"/>
                  <a:buNone/>
                  <a:tabLst>
                    <a:tab pos="0" algn="l"/>
                    <a:tab pos="138113" algn="r"/>
                    <a:tab pos="290513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GB" sz="1200" b="1">
                    <a:solidFill>
                      <a:srgbClr val="33CC33"/>
                    </a:solidFill>
                    <a:latin typeface="Courier New" pitchFamily="49" charset="0"/>
                    <a:cs typeface="Times New Roman" pitchFamily="16" charset="0"/>
                  </a:rPr>
                  <a:t>	26	</a:t>
                </a:r>
                <a:r>
                  <a:rPr lang="en-GB" sz="1200" b="1">
                    <a:solidFill>
                      <a:srgbClr val="000000"/>
                    </a:solidFill>
                    <a:latin typeface="Courier New" pitchFamily="49" charset="0"/>
                    <a:cs typeface="Times New Roman" pitchFamily="16" charset="0"/>
                  </a:rPr>
                  <a:t>         </a:t>
                </a:r>
                <a:r>
                  <a:rPr lang="en-GB" sz="1200" b="1">
                    <a:solidFill>
                      <a:srgbClr val="275AFF"/>
                    </a:solidFill>
                    <a:latin typeface="Courier New" pitchFamily="49" charset="0"/>
                    <a:cs typeface="Times New Roman" pitchFamily="16" charset="0"/>
                  </a:rPr>
                  <a:t>case</a:t>
                </a:r>
                <a:r>
                  <a:rPr lang="en-GB" sz="1200" b="1">
                    <a:solidFill>
                      <a:srgbClr val="000000"/>
                    </a:solidFill>
                    <a:latin typeface="Courier New" pitchFamily="49" charset="0"/>
                    <a:cs typeface="Times New Roman" pitchFamily="16" charset="0"/>
                  </a:rPr>
                  <a:t> 'a':  </a:t>
                </a:r>
                <a:r>
                  <a:rPr lang="en-GB" sz="1200" b="1">
                    <a:solidFill>
                      <a:srgbClr val="33CC33"/>
                    </a:solidFill>
                    <a:latin typeface="Courier New" pitchFamily="49" charset="0"/>
                    <a:cs typeface="Times New Roman" pitchFamily="16" charset="0"/>
                  </a:rPr>
                  <a:t>// or lowercase a</a:t>
                </a:r>
              </a:p>
              <a:p>
                <a:pPr>
                  <a:lnSpc>
                    <a:spcPct val="100000"/>
                  </a:lnSpc>
                  <a:buClr>
                    <a:srgbClr val="33CC33"/>
                  </a:buClr>
                  <a:buFont typeface="Courier New" pitchFamily="49" charset="0"/>
                  <a:buNone/>
                  <a:tabLst>
                    <a:tab pos="0" algn="l"/>
                    <a:tab pos="138113" algn="r"/>
                    <a:tab pos="290513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endParaRPr lang="en-GB" sz="1200" b="1">
                  <a:solidFill>
                    <a:srgbClr val="33CC33"/>
                  </a:solidFill>
                  <a:latin typeface="Courier New" pitchFamily="49" charset="0"/>
                  <a:cs typeface="Times New Roman" pitchFamily="16" charset="0"/>
                </a:endParaRPr>
              </a:p>
            </p:txBody>
          </p:sp>
        </p:grpSp>
        <p:grpSp>
          <p:nvGrpSpPr>
            <p:cNvPr id="18513" name="Group 81"/>
            <p:cNvGrpSpPr>
              <a:grpSpLocks/>
            </p:cNvGrpSpPr>
            <p:nvPr/>
          </p:nvGrpSpPr>
          <p:grpSpPr bwMode="auto">
            <a:xfrm>
              <a:off x="0" y="3306"/>
              <a:ext cx="4271" cy="126"/>
              <a:chOff x="0" y="3306"/>
              <a:chExt cx="4271" cy="126"/>
            </a:xfrm>
          </p:grpSpPr>
          <p:sp>
            <p:nvSpPr>
              <p:cNvPr id="18514" name="Rectangle 82"/>
              <p:cNvSpPr>
                <a:spLocks noChangeArrowheads="1"/>
              </p:cNvSpPr>
              <p:nvPr/>
            </p:nvSpPr>
            <p:spPr bwMode="auto">
              <a:xfrm>
                <a:off x="0" y="3306"/>
                <a:ext cx="4272" cy="127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8515" name="Rectangle 83"/>
              <p:cNvSpPr>
                <a:spLocks noChangeArrowheads="1"/>
              </p:cNvSpPr>
              <p:nvPr/>
            </p:nvSpPr>
            <p:spPr bwMode="auto">
              <a:xfrm>
                <a:off x="0" y="3306"/>
                <a:ext cx="4272" cy="127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lIns="90000" tIns="46800" rIns="90000" bIns="46800"/>
              <a:lstStyle/>
              <a:p>
                <a:pPr>
                  <a:lnSpc>
                    <a:spcPct val="100000"/>
                  </a:lnSpc>
                  <a:buClr>
                    <a:srgbClr val="33CC33"/>
                  </a:buClr>
                  <a:buFont typeface="Courier New" pitchFamily="49" charset="0"/>
                  <a:buNone/>
                  <a:tabLst>
                    <a:tab pos="0" algn="l"/>
                    <a:tab pos="138113" algn="r"/>
                    <a:tab pos="290513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GB" sz="1200" b="1">
                    <a:solidFill>
                      <a:srgbClr val="33CC33"/>
                    </a:solidFill>
                    <a:latin typeface="Courier New" pitchFamily="49" charset="0"/>
                    <a:cs typeface="Times New Roman" pitchFamily="16" charset="0"/>
                  </a:rPr>
                  <a:t>	27	</a:t>
                </a:r>
                <a:r>
                  <a:rPr lang="en-GB" sz="1200" b="1">
                    <a:solidFill>
                      <a:srgbClr val="000000"/>
                    </a:solidFill>
                    <a:latin typeface="Courier New" pitchFamily="49" charset="0"/>
                    <a:cs typeface="Times New Roman" pitchFamily="16" charset="0"/>
                  </a:rPr>
                  <a:t>            ++aCount;         </a:t>
                </a:r>
              </a:p>
              <a:p>
                <a:pPr>
                  <a:lnSpc>
                    <a:spcPct val="100000"/>
                  </a:lnSpc>
                  <a:buFont typeface="Courier New" pitchFamily="49" charset="0"/>
                  <a:buNone/>
                  <a:tabLst>
                    <a:tab pos="0" algn="l"/>
                    <a:tab pos="138113" algn="r"/>
                    <a:tab pos="290513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endParaRPr lang="en-GB" sz="1200" b="1">
                  <a:solidFill>
                    <a:srgbClr val="000000"/>
                  </a:solidFill>
                  <a:latin typeface="Courier New" pitchFamily="49" charset="0"/>
                  <a:cs typeface="Times New Roman" pitchFamily="16" charset="0"/>
                </a:endParaRPr>
              </a:p>
            </p:txBody>
          </p:sp>
        </p:grpSp>
        <p:grpSp>
          <p:nvGrpSpPr>
            <p:cNvPr id="18516" name="Group 84"/>
            <p:cNvGrpSpPr>
              <a:grpSpLocks/>
            </p:cNvGrpSpPr>
            <p:nvPr/>
          </p:nvGrpSpPr>
          <p:grpSpPr bwMode="auto">
            <a:xfrm>
              <a:off x="0" y="3433"/>
              <a:ext cx="4271" cy="126"/>
              <a:chOff x="0" y="3433"/>
              <a:chExt cx="4271" cy="126"/>
            </a:xfrm>
          </p:grpSpPr>
          <p:sp>
            <p:nvSpPr>
              <p:cNvPr id="18517" name="Rectangle 85"/>
              <p:cNvSpPr>
                <a:spLocks noChangeArrowheads="1"/>
              </p:cNvSpPr>
              <p:nvPr/>
            </p:nvSpPr>
            <p:spPr bwMode="auto">
              <a:xfrm>
                <a:off x="0" y="3433"/>
                <a:ext cx="4272" cy="127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8518" name="Rectangle 86"/>
              <p:cNvSpPr>
                <a:spLocks noChangeArrowheads="1"/>
              </p:cNvSpPr>
              <p:nvPr/>
            </p:nvSpPr>
            <p:spPr bwMode="auto">
              <a:xfrm>
                <a:off x="0" y="3433"/>
                <a:ext cx="4272" cy="127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lIns="90000" tIns="46800" rIns="90000" bIns="46800"/>
              <a:lstStyle/>
              <a:p>
                <a:pPr>
                  <a:lnSpc>
                    <a:spcPct val="100000"/>
                  </a:lnSpc>
                  <a:buClr>
                    <a:srgbClr val="33CC33"/>
                  </a:buClr>
                  <a:buFont typeface="Courier New" pitchFamily="49" charset="0"/>
                  <a:buNone/>
                  <a:tabLst>
                    <a:tab pos="0" algn="l"/>
                    <a:tab pos="138113" algn="r"/>
                    <a:tab pos="290513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GB" sz="1200" b="1">
                    <a:solidFill>
                      <a:srgbClr val="33CC33"/>
                    </a:solidFill>
                    <a:latin typeface="Courier New" pitchFamily="49" charset="0"/>
                    <a:cs typeface="Times New Roman" pitchFamily="16" charset="0"/>
                  </a:rPr>
                  <a:t>	28	</a:t>
                </a:r>
                <a:r>
                  <a:rPr lang="en-GB" sz="1200" b="1">
                    <a:solidFill>
                      <a:srgbClr val="000000"/>
                    </a:solidFill>
                    <a:latin typeface="Courier New" pitchFamily="49" charset="0"/>
                    <a:cs typeface="Times New Roman" pitchFamily="16" charset="0"/>
                  </a:rPr>
                  <a:t>            </a:t>
                </a:r>
                <a:r>
                  <a:rPr lang="en-GB" sz="1200" b="1">
                    <a:solidFill>
                      <a:srgbClr val="275AFF"/>
                    </a:solidFill>
                    <a:latin typeface="Courier New" pitchFamily="49" charset="0"/>
                    <a:cs typeface="Times New Roman" pitchFamily="16" charset="0"/>
                  </a:rPr>
                  <a:t>break</a:t>
                </a:r>
                <a:r>
                  <a:rPr lang="en-GB" sz="1200" b="1">
                    <a:solidFill>
                      <a:srgbClr val="000000"/>
                    </a:solidFill>
                    <a:latin typeface="Courier New" pitchFamily="49" charset="0"/>
                    <a:cs typeface="Times New Roman" pitchFamily="16" charset="0"/>
                  </a:rPr>
                  <a:t>;  </a:t>
                </a:r>
                <a:r>
                  <a:rPr lang="en-GB" sz="1200" b="1">
                    <a:solidFill>
                      <a:srgbClr val="33CC33"/>
                    </a:solidFill>
                    <a:latin typeface="Courier New" pitchFamily="49" charset="0"/>
                    <a:cs typeface="Times New Roman" pitchFamily="16" charset="0"/>
                  </a:rPr>
                  <a:t>// necessary to exit switch</a:t>
                </a:r>
              </a:p>
              <a:p>
                <a:pPr>
                  <a:lnSpc>
                    <a:spcPct val="100000"/>
                  </a:lnSpc>
                  <a:buClr>
                    <a:srgbClr val="33CC33"/>
                  </a:buClr>
                  <a:buFont typeface="Courier New" pitchFamily="49" charset="0"/>
                  <a:buNone/>
                  <a:tabLst>
                    <a:tab pos="0" algn="l"/>
                    <a:tab pos="138113" algn="r"/>
                    <a:tab pos="290513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endParaRPr lang="en-GB" sz="1200" b="1">
                  <a:solidFill>
                    <a:srgbClr val="33CC33"/>
                  </a:solidFill>
                  <a:latin typeface="Courier New" pitchFamily="49" charset="0"/>
                  <a:cs typeface="Times New Roman" pitchFamily="16" charset="0"/>
                </a:endParaRPr>
              </a:p>
            </p:txBody>
          </p:sp>
        </p:grpSp>
        <p:grpSp>
          <p:nvGrpSpPr>
            <p:cNvPr id="18519" name="Group 87"/>
            <p:cNvGrpSpPr>
              <a:grpSpLocks/>
            </p:cNvGrpSpPr>
            <p:nvPr/>
          </p:nvGrpSpPr>
          <p:grpSpPr bwMode="auto">
            <a:xfrm>
              <a:off x="0" y="3559"/>
              <a:ext cx="4271" cy="126"/>
              <a:chOff x="0" y="3559"/>
              <a:chExt cx="4271" cy="126"/>
            </a:xfrm>
          </p:grpSpPr>
          <p:sp>
            <p:nvSpPr>
              <p:cNvPr id="18520" name="Rectangle 88"/>
              <p:cNvSpPr>
                <a:spLocks noChangeArrowheads="1"/>
              </p:cNvSpPr>
              <p:nvPr/>
            </p:nvSpPr>
            <p:spPr bwMode="auto">
              <a:xfrm>
                <a:off x="0" y="3559"/>
                <a:ext cx="4272" cy="127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8521" name="Rectangle 89"/>
              <p:cNvSpPr>
                <a:spLocks noChangeArrowheads="1"/>
              </p:cNvSpPr>
              <p:nvPr/>
            </p:nvSpPr>
            <p:spPr bwMode="auto">
              <a:xfrm>
                <a:off x="0" y="3559"/>
                <a:ext cx="4272" cy="127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lIns="90000" tIns="46800" rIns="90000" bIns="46800"/>
              <a:lstStyle/>
              <a:p>
                <a:pPr>
                  <a:lnSpc>
                    <a:spcPct val="100000"/>
                  </a:lnSpc>
                  <a:buClr>
                    <a:srgbClr val="33CC33"/>
                  </a:buClr>
                  <a:buFont typeface="Courier New" pitchFamily="49" charset="0"/>
                  <a:buNone/>
                  <a:tabLst>
                    <a:tab pos="0" algn="l"/>
                    <a:tab pos="138113" algn="r"/>
                    <a:tab pos="290513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GB" sz="1200" b="1">
                    <a:solidFill>
                      <a:srgbClr val="33CC33"/>
                    </a:solidFill>
                    <a:latin typeface="Courier New" pitchFamily="49" charset="0"/>
                    <a:cs typeface="Times New Roman" pitchFamily="16" charset="0"/>
                  </a:rPr>
                  <a:t>	29	</a:t>
                </a:r>
              </a:p>
              <a:p>
                <a:pPr>
                  <a:lnSpc>
                    <a:spcPct val="100000"/>
                  </a:lnSpc>
                  <a:buClr>
                    <a:srgbClr val="33CC33"/>
                  </a:buClr>
                  <a:buFont typeface="Courier New" pitchFamily="49" charset="0"/>
                  <a:buNone/>
                  <a:tabLst>
                    <a:tab pos="0" algn="l"/>
                    <a:tab pos="138113" algn="r"/>
                    <a:tab pos="290513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endParaRPr lang="en-GB" sz="1200" b="1">
                  <a:solidFill>
                    <a:srgbClr val="33CC33"/>
                  </a:solidFill>
                  <a:latin typeface="Courier New" pitchFamily="49" charset="0"/>
                  <a:cs typeface="Times New Roman" pitchFamily="16" charset="0"/>
                </a:endParaRPr>
              </a:p>
            </p:txBody>
          </p:sp>
        </p:grpSp>
        <p:grpSp>
          <p:nvGrpSpPr>
            <p:cNvPr id="18522" name="Group 90"/>
            <p:cNvGrpSpPr>
              <a:grpSpLocks/>
            </p:cNvGrpSpPr>
            <p:nvPr/>
          </p:nvGrpSpPr>
          <p:grpSpPr bwMode="auto">
            <a:xfrm>
              <a:off x="0" y="3686"/>
              <a:ext cx="4271" cy="126"/>
              <a:chOff x="0" y="3686"/>
              <a:chExt cx="4271" cy="126"/>
            </a:xfrm>
          </p:grpSpPr>
          <p:sp>
            <p:nvSpPr>
              <p:cNvPr id="18523" name="Rectangle 91"/>
              <p:cNvSpPr>
                <a:spLocks noChangeArrowheads="1"/>
              </p:cNvSpPr>
              <p:nvPr/>
            </p:nvSpPr>
            <p:spPr bwMode="auto">
              <a:xfrm>
                <a:off x="0" y="3686"/>
                <a:ext cx="4272" cy="127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8524" name="Rectangle 92"/>
              <p:cNvSpPr>
                <a:spLocks noChangeArrowheads="1"/>
              </p:cNvSpPr>
              <p:nvPr/>
            </p:nvSpPr>
            <p:spPr bwMode="auto">
              <a:xfrm>
                <a:off x="0" y="3686"/>
                <a:ext cx="4272" cy="127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lIns="90000" tIns="46800" rIns="90000" bIns="46800"/>
              <a:lstStyle/>
              <a:p>
                <a:pPr>
                  <a:lnSpc>
                    <a:spcPct val="100000"/>
                  </a:lnSpc>
                  <a:buClr>
                    <a:srgbClr val="33CC33"/>
                  </a:buClr>
                  <a:buFont typeface="Courier New" pitchFamily="49" charset="0"/>
                  <a:buNone/>
                  <a:tabLst>
                    <a:tab pos="0" algn="l"/>
                    <a:tab pos="138113" algn="r"/>
                    <a:tab pos="290513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GB" sz="1200" b="1">
                    <a:solidFill>
                      <a:srgbClr val="33CC33"/>
                    </a:solidFill>
                    <a:latin typeface="Courier New" pitchFamily="49" charset="0"/>
                    <a:cs typeface="Times New Roman" pitchFamily="16" charset="0"/>
                  </a:rPr>
                  <a:t>	30	</a:t>
                </a:r>
                <a:r>
                  <a:rPr lang="en-GB" sz="1200" b="1">
                    <a:solidFill>
                      <a:srgbClr val="000000"/>
                    </a:solidFill>
                    <a:latin typeface="Courier New" pitchFamily="49" charset="0"/>
                    <a:cs typeface="Times New Roman" pitchFamily="16" charset="0"/>
                  </a:rPr>
                  <a:t>         </a:t>
                </a:r>
                <a:r>
                  <a:rPr lang="en-GB" sz="1200" b="1">
                    <a:solidFill>
                      <a:srgbClr val="275AFF"/>
                    </a:solidFill>
                    <a:latin typeface="Courier New" pitchFamily="49" charset="0"/>
                    <a:cs typeface="Times New Roman" pitchFamily="16" charset="0"/>
                  </a:rPr>
                  <a:t>case</a:t>
                </a:r>
                <a:r>
                  <a:rPr lang="en-GB" sz="1200" b="1">
                    <a:solidFill>
                      <a:srgbClr val="000000"/>
                    </a:solidFill>
                    <a:latin typeface="Courier New" pitchFamily="49" charset="0"/>
                    <a:cs typeface="Times New Roman" pitchFamily="16" charset="0"/>
                  </a:rPr>
                  <a:t> 'B':  </a:t>
                </a:r>
                <a:r>
                  <a:rPr lang="en-GB" sz="1200" b="1">
                    <a:solidFill>
                      <a:srgbClr val="33CC33"/>
                    </a:solidFill>
                    <a:latin typeface="Courier New" pitchFamily="49" charset="0"/>
                    <a:cs typeface="Times New Roman" pitchFamily="16" charset="0"/>
                  </a:rPr>
                  <a:t>// grade was uppercase B</a:t>
                </a:r>
              </a:p>
              <a:p>
                <a:pPr>
                  <a:lnSpc>
                    <a:spcPct val="100000"/>
                  </a:lnSpc>
                  <a:buClr>
                    <a:srgbClr val="33CC33"/>
                  </a:buClr>
                  <a:buFont typeface="Courier New" pitchFamily="49" charset="0"/>
                  <a:buNone/>
                  <a:tabLst>
                    <a:tab pos="0" algn="l"/>
                    <a:tab pos="138113" algn="r"/>
                    <a:tab pos="290513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endParaRPr lang="en-GB" sz="1200" b="1">
                  <a:solidFill>
                    <a:srgbClr val="33CC33"/>
                  </a:solidFill>
                  <a:latin typeface="Courier New" pitchFamily="49" charset="0"/>
                  <a:cs typeface="Times New Roman" pitchFamily="16" charset="0"/>
                </a:endParaRPr>
              </a:p>
            </p:txBody>
          </p:sp>
        </p:grpSp>
        <p:grpSp>
          <p:nvGrpSpPr>
            <p:cNvPr id="18525" name="Group 93"/>
            <p:cNvGrpSpPr>
              <a:grpSpLocks/>
            </p:cNvGrpSpPr>
            <p:nvPr/>
          </p:nvGrpSpPr>
          <p:grpSpPr bwMode="auto">
            <a:xfrm>
              <a:off x="0" y="3813"/>
              <a:ext cx="4271" cy="126"/>
              <a:chOff x="0" y="3813"/>
              <a:chExt cx="4271" cy="126"/>
            </a:xfrm>
          </p:grpSpPr>
          <p:sp>
            <p:nvSpPr>
              <p:cNvPr id="18526" name="Rectangle 94"/>
              <p:cNvSpPr>
                <a:spLocks noChangeArrowheads="1"/>
              </p:cNvSpPr>
              <p:nvPr/>
            </p:nvSpPr>
            <p:spPr bwMode="auto">
              <a:xfrm>
                <a:off x="0" y="3813"/>
                <a:ext cx="4272" cy="127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8527" name="Rectangle 95"/>
              <p:cNvSpPr>
                <a:spLocks noChangeArrowheads="1"/>
              </p:cNvSpPr>
              <p:nvPr/>
            </p:nvSpPr>
            <p:spPr bwMode="auto">
              <a:xfrm>
                <a:off x="0" y="3813"/>
                <a:ext cx="4272" cy="127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lIns="90000" tIns="46800" rIns="90000" bIns="46800"/>
              <a:lstStyle/>
              <a:p>
                <a:pPr>
                  <a:lnSpc>
                    <a:spcPct val="100000"/>
                  </a:lnSpc>
                  <a:buClr>
                    <a:srgbClr val="33CC33"/>
                  </a:buClr>
                  <a:buFont typeface="Courier New" pitchFamily="49" charset="0"/>
                  <a:buNone/>
                  <a:tabLst>
                    <a:tab pos="0" algn="l"/>
                    <a:tab pos="138113" algn="r"/>
                    <a:tab pos="290513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GB" sz="1200" b="1">
                    <a:solidFill>
                      <a:srgbClr val="33CC33"/>
                    </a:solidFill>
                    <a:latin typeface="Courier New" pitchFamily="49" charset="0"/>
                    <a:cs typeface="Times New Roman" pitchFamily="16" charset="0"/>
                  </a:rPr>
                  <a:t>	31	</a:t>
                </a:r>
                <a:r>
                  <a:rPr lang="en-GB" sz="1200" b="1">
                    <a:solidFill>
                      <a:srgbClr val="000000"/>
                    </a:solidFill>
                    <a:latin typeface="Courier New" pitchFamily="49" charset="0"/>
                    <a:cs typeface="Times New Roman" pitchFamily="16" charset="0"/>
                  </a:rPr>
                  <a:t>         </a:t>
                </a:r>
                <a:r>
                  <a:rPr lang="en-GB" sz="1200" b="1">
                    <a:solidFill>
                      <a:srgbClr val="275AFF"/>
                    </a:solidFill>
                    <a:latin typeface="Courier New" pitchFamily="49" charset="0"/>
                    <a:cs typeface="Times New Roman" pitchFamily="16" charset="0"/>
                  </a:rPr>
                  <a:t>case</a:t>
                </a:r>
                <a:r>
                  <a:rPr lang="en-GB" sz="1200" b="1">
                    <a:solidFill>
                      <a:srgbClr val="000000"/>
                    </a:solidFill>
                    <a:latin typeface="Courier New" pitchFamily="49" charset="0"/>
                    <a:cs typeface="Times New Roman" pitchFamily="16" charset="0"/>
                  </a:rPr>
                  <a:t> 'b':  </a:t>
                </a:r>
                <a:r>
                  <a:rPr lang="en-GB" sz="1200" b="1">
                    <a:solidFill>
                      <a:srgbClr val="33CC33"/>
                    </a:solidFill>
                    <a:latin typeface="Courier New" pitchFamily="49" charset="0"/>
                    <a:cs typeface="Times New Roman" pitchFamily="16" charset="0"/>
                  </a:rPr>
                  <a:t>// or lowercase b</a:t>
                </a:r>
              </a:p>
              <a:p>
                <a:pPr>
                  <a:lnSpc>
                    <a:spcPct val="100000"/>
                  </a:lnSpc>
                  <a:buClr>
                    <a:srgbClr val="33CC33"/>
                  </a:buClr>
                  <a:buFont typeface="Courier New" pitchFamily="49" charset="0"/>
                  <a:buNone/>
                  <a:tabLst>
                    <a:tab pos="0" algn="l"/>
                    <a:tab pos="138113" algn="r"/>
                    <a:tab pos="290513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endParaRPr lang="en-GB" sz="1200" b="1">
                  <a:solidFill>
                    <a:srgbClr val="33CC33"/>
                  </a:solidFill>
                  <a:latin typeface="Courier New" pitchFamily="49" charset="0"/>
                  <a:cs typeface="Times New Roman" pitchFamily="16" charset="0"/>
                </a:endParaRPr>
              </a:p>
            </p:txBody>
          </p:sp>
        </p:grpSp>
        <p:grpSp>
          <p:nvGrpSpPr>
            <p:cNvPr id="18528" name="Group 96"/>
            <p:cNvGrpSpPr>
              <a:grpSpLocks/>
            </p:cNvGrpSpPr>
            <p:nvPr/>
          </p:nvGrpSpPr>
          <p:grpSpPr bwMode="auto">
            <a:xfrm>
              <a:off x="0" y="3940"/>
              <a:ext cx="4271" cy="126"/>
              <a:chOff x="0" y="3940"/>
              <a:chExt cx="4271" cy="126"/>
            </a:xfrm>
          </p:grpSpPr>
          <p:sp>
            <p:nvSpPr>
              <p:cNvPr id="18529" name="Rectangle 97"/>
              <p:cNvSpPr>
                <a:spLocks noChangeArrowheads="1"/>
              </p:cNvSpPr>
              <p:nvPr/>
            </p:nvSpPr>
            <p:spPr bwMode="auto">
              <a:xfrm>
                <a:off x="0" y="3940"/>
                <a:ext cx="4272" cy="127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8530" name="Rectangle 98"/>
              <p:cNvSpPr>
                <a:spLocks noChangeArrowheads="1"/>
              </p:cNvSpPr>
              <p:nvPr/>
            </p:nvSpPr>
            <p:spPr bwMode="auto">
              <a:xfrm>
                <a:off x="0" y="3940"/>
                <a:ext cx="4272" cy="127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lIns="90000" tIns="46800" rIns="90000" bIns="46800"/>
              <a:lstStyle/>
              <a:p>
                <a:pPr>
                  <a:lnSpc>
                    <a:spcPct val="100000"/>
                  </a:lnSpc>
                  <a:buClr>
                    <a:srgbClr val="33CC33"/>
                  </a:buClr>
                  <a:buFont typeface="Courier New" pitchFamily="49" charset="0"/>
                  <a:buNone/>
                  <a:tabLst>
                    <a:tab pos="0" algn="l"/>
                    <a:tab pos="138113" algn="r"/>
                    <a:tab pos="290513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GB" sz="1200" b="1">
                    <a:solidFill>
                      <a:srgbClr val="33CC33"/>
                    </a:solidFill>
                    <a:latin typeface="Courier New" pitchFamily="49" charset="0"/>
                    <a:cs typeface="Times New Roman" pitchFamily="16" charset="0"/>
                  </a:rPr>
                  <a:t>	32	</a:t>
                </a:r>
                <a:r>
                  <a:rPr lang="en-GB" sz="1200" b="1">
                    <a:solidFill>
                      <a:srgbClr val="000000"/>
                    </a:solidFill>
                    <a:latin typeface="Courier New" pitchFamily="49" charset="0"/>
                    <a:cs typeface="Times New Roman" pitchFamily="16" charset="0"/>
                  </a:rPr>
                  <a:t>            ++bCount;         </a:t>
                </a:r>
              </a:p>
              <a:p>
                <a:pPr>
                  <a:lnSpc>
                    <a:spcPct val="100000"/>
                  </a:lnSpc>
                  <a:buFont typeface="Courier New" pitchFamily="49" charset="0"/>
                  <a:buNone/>
                  <a:tabLst>
                    <a:tab pos="0" algn="l"/>
                    <a:tab pos="138113" algn="r"/>
                    <a:tab pos="290513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endParaRPr lang="en-GB" sz="1200" b="1">
                  <a:solidFill>
                    <a:srgbClr val="000000"/>
                  </a:solidFill>
                  <a:latin typeface="Courier New" pitchFamily="49" charset="0"/>
                  <a:cs typeface="Times New Roman" pitchFamily="16" charset="0"/>
                </a:endParaRPr>
              </a:p>
            </p:txBody>
          </p:sp>
        </p:grpSp>
        <p:grpSp>
          <p:nvGrpSpPr>
            <p:cNvPr id="18531" name="Group 99"/>
            <p:cNvGrpSpPr>
              <a:grpSpLocks/>
            </p:cNvGrpSpPr>
            <p:nvPr/>
          </p:nvGrpSpPr>
          <p:grpSpPr bwMode="auto">
            <a:xfrm>
              <a:off x="0" y="4066"/>
              <a:ext cx="4271" cy="126"/>
              <a:chOff x="0" y="4066"/>
              <a:chExt cx="4271" cy="126"/>
            </a:xfrm>
          </p:grpSpPr>
          <p:sp>
            <p:nvSpPr>
              <p:cNvPr id="18532" name="Rectangle 100"/>
              <p:cNvSpPr>
                <a:spLocks noChangeArrowheads="1"/>
              </p:cNvSpPr>
              <p:nvPr/>
            </p:nvSpPr>
            <p:spPr bwMode="auto">
              <a:xfrm>
                <a:off x="0" y="4066"/>
                <a:ext cx="4272" cy="127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8533" name="Rectangle 101"/>
              <p:cNvSpPr>
                <a:spLocks noChangeArrowheads="1"/>
              </p:cNvSpPr>
              <p:nvPr/>
            </p:nvSpPr>
            <p:spPr bwMode="auto">
              <a:xfrm>
                <a:off x="0" y="4066"/>
                <a:ext cx="4272" cy="127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lIns="90000" tIns="46800" rIns="90000" bIns="46800"/>
              <a:lstStyle/>
              <a:p>
                <a:pPr>
                  <a:lnSpc>
                    <a:spcPct val="100000"/>
                  </a:lnSpc>
                  <a:buClr>
                    <a:srgbClr val="33CC33"/>
                  </a:buClr>
                  <a:buFont typeface="Courier New" pitchFamily="49" charset="0"/>
                  <a:buNone/>
                  <a:tabLst>
                    <a:tab pos="0" algn="l"/>
                    <a:tab pos="138113" algn="r"/>
                    <a:tab pos="290513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GB" sz="1200" b="1">
                    <a:solidFill>
                      <a:srgbClr val="33CC33"/>
                    </a:solidFill>
                    <a:latin typeface="Courier New" pitchFamily="49" charset="0"/>
                    <a:cs typeface="Times New Roman" pitchFamily="16" charset="0"/>
                  </a:rPr>
                  <a:t>	33	</a:t>
                </a:r>
                <a:r>
                  <a:rPr lang="en-GB" sz="1200" b="1">
                    <a:solidFill>
                      <a:srgbClr val="000000"/>
                    </a:solidFill>
                    <a:latin typeface="Courier New" pitchFamily="49" charset="0"/>
                    <a:cs typeface="Times New Roman" pitchFamily="16" charset="0"/>
                  </a:rPr>
                  <a:t>            </a:t>
                </a:r>
                <a:r>
                  <a:rPr lang="en-GB" sz="1200" b="1">
                    <a:solidFill>
                      <a:srgbClr val="275AFF"/>
                    </a:solidFill>
                    <a:latin typeface="Courier New" pitchFamily="49" charset="0"/>
                    <a:cs typeface="Times New Roman" pitchFamily="16" charset="0"/>
                  </a:rPr>
                  <a:t>break</a:t>
                </a:r>
                <a:r>
                  <a:rPr lang="en-GB" sz="1200" b="1">
                    <a:solidFill>
                      <a:srgbClr val="000000"/>
                    </a:solidFill>
                    <a:latin typeface="Courier New" pitchFamily="49" charset="0"/>
                    <a:cs typeface="Times New Roman" pitchFamily="16" charset="0"/>
                  </a:rPr>
                  <a:t>;</a:t>
                </a:r>
              </a:p>
              <a:p>
                <a:pPr>
                  <a:lnSpc>
                    <a:spcPct val="100000"/>
                  </a:lnSpc>
                  <a:buFont typeface="Courier New" pitchFamily="49" charset="0"/>
                  <a:buNone/>
                  <a:tabLst>
                    <a:tab pos="0" algn="l"/>
                    <a:tab pos="138113" algn="r"/>
                    <a:tab pos="290513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endParaRPr lang="en-GB" sz="1200" b="1">
                  <a:solidFill>
                    <a:srgbClr val="000000"/>
                  </a:solidFill>
                  <a:latin typeface="Courier New" pitchFamily="49" charset="0"/>
                  <a:cs typeface="Times New Roman" pitchFamily="16" charset="0"/>
                </a:endParaRPr>
              </a:p>
            </p:txBody>
          </p:sp>
        </p:grpSp>
        <p:grpSp>
          <p:nvGrpSpPr>
            <p:cNvPr id="18534" name="Group 102"/>
            <p:cNvGrpSpPr>
              <a:grpSpLocks/>
            </p:cNvGrpSpPr>
            <p:nvPr/>
          </p:nvGrpSpPr>
          <p:grpSpPr bwMode="auto">
            <a:xfrm>
              <a:off x="0" y="4193"/>
              <a:ext cx="4271" cy="126"/>
              <a:chOff x="0" y="4193"/>
              <a:chExt cx="4271" cy="126"/>
            </a:xfrm>
          </p:grpSpPr>
          <p:sp>
            <p:nvSpPr>
              <p:cNvPr id="18535" name="Rectangle 103"/>
              <p:cNvSpPr>
                <a:spLocks noChangeArrowheads="1"/>
              </p:cNvSpPr>
              <p:nvPr/>
            </p:nvSpPr>
            <p:spPr bwMode="auto">
              <a:xfrm>
                <a:off x="0" y="4193"/>
                <a:ext cx="4272" cy="127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8536" name="Rectangle 104"/>
              <p:cNvSpPr>
                <a:spLocks noChangeArrowheads="1"/>
              </p:cNvSpPr>
              <p:nvPr/>
            </p:nvSpPr>
            <p:spPr bwMode="auto">
              <a:xfrm>
                <a:off x="0" y="4193"/>
                <a:ext cx="4272" cy="127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lIns="90000" tIns="46800" rIns="90000" bIns="46800"/>
              <a:lstStyle/>
              <a:p>
                <a:pPr>
                  <a:lnSpc>
                    <a:spcPct val="100000"/>
                  </a:lnSpc>
                  <a:buClr>
                    <a:srgbClr val="33CC33"/>
                  </a:buClr>
                  <a:buFont typeface="Courier New" pitchFamily="49" charset="0"/>
                  <a:buNone/>
                  <a:tabLst>
                    <a:tab pos="0" algn="l"/>
                    <a:tab pos="138113" algn="r"/>
                    <a:tab pos="290513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GB" sz="1200" b="1">
                    <a:solidFill>
                      <a:srgbClr val="33CC33"/>
                    </a:solidFill>
                    <a:latin typeface="Courier New" pitchFamily="49" charset="0"/>
                    <a:cs typeface="Times New Roman" pitchFamily="16" charset="0"/>
                  </a:rPr>
                  <a:t>	34	</a:t>
                </a:r>
              </a:p>
              <a:p>
                <a:pPr>
                  <a:lnSpc>
                    <a:spcPct val="100000"/>
                  </a:lnSpc>
                  <a:buClr>
                    <a:srgbClr val="33CC33"/>
                  </a:buClr>
                  <a:buFont typeface="Courier New" pitchFamily="49" charset="0"/>
                  <a:buNone/>
                  <a:tabLst>
                    <a:tab pos="0" algn="l"/>
                    <a:tab pos="138113" algn="r"/>
                    <a:tab pos="290513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endParaRPr lang="en-GB" sz="1200" b="1">
                  <a:solidFill>
                    <a:srgbClr val="33CC33"/>
                  </a:solidFill>
                  <a:latin typeface="Courier New" pitchFamily="49" charset="0"/>
                  <a:cs typeface="Times New Roman" pitchFamily="16" charset="0"/>
                </a:endParaRPr>
              </a:p>
            </p:txBody>
          </p:sp>
        </p:grpSp>
      </p:grpSp>
      <p:grpSp>
        <p:nvGrpSpPr>
          <p:cNvPr id="18537" name="Group 105"/>
          <p:cNvGrpSpPr>
            <a:grpSpLocks/>
          </p:cNvGrpSpPr>
          <p:nvPr/>
        </p:nvGrpSpPr>
        <p:grpSpPr bwMode="auto">
          <a:xfrm>
            <a:off x="1981200" y="4267200"/>
            <a:ext cx="4419600" cy="531813"/>
            <a:chOff x="1248" y="2688"/>
            <a:chExt cx="2784" cy="335"/>
          </a:xfrm>
        </p:grpSpPr>
        <p:sp>
          <p:nvSpPr>
            <p:cNvPr id="18538" name="Rectangle 106"/>
            <p:cNvSpPr>
              <a:spLocks noChangeArrowheads="1"/>
            </p:cNvSpPr>
            <p:nvPr/>
          </p:nvSpPr>
          <p:spPr bwMode="auto">
            <a:xfrm>
              <a:off x="1728" y="2688"/>
              <a:ext cx="2304" cy="213"/>
            </a:xfrm>
            <a:prstGeom prst="rect">
              <a:avLst/>
            </a:prstGeom>
            <a:solidFill>
              <a:srgbClr val="99CCFF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>
                <a:lnSpc>
                  <a:spcPct val="100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>
                  <a:solidFill>
                    <a:srgbClr val="000000"/>
                  </a:solidFill>
                  <a:cs typeface="Times New Roman" pitchFamily="16" charset="0"/>
                </a:rPr>
                <a:t>Notice how the </a:t>
              </a:r>
              <a:r>
                <a:rPr lang="en-GB" sz="1600" b="1">
                  <a:solidFill>
                    <a:srgbClr val="000000"/>
                  </a:solidFill>
                  <a:latin typeface="Courier New" pitchFamily="49" charset="0"/>
                  <a:cs typeface="Times New Roman" pitchFamily="16" charset="0"/>
                </a:rPr>
                <a:t>case</a:t>
              </a:r>
              <a:r>
                <a:rPr lang="en-GB" sz="1600">
                  <a:solidFill>
                    <a:srgbClr val="000000"/>
                  </a:solidFill>
                  <a:cs typeface="Times New Roman" pitchFamily="16" charset="0"/>
                </a:rPr>
                <a:t> statement is used</a:t>
              </a:r>
            </a:p>
          </p:txBody>
        </p:sp>
        <p:sp>
          <p:nvSpPr>
            <p:cNvPr id="18539" name="Line 107"/>
            <p:cNvSpPr>
              <a:spLocks noChangeShapeType="1"/>
            </p:cNvSpPr>
            <p:nvPr/>
          </p:nvSpPr>
          <p:spPr bwMode="auto">
            <a:xfrm flipH="1">
              <a:off x="1247" y="2784"/>
              <a:ext cx="482" cy="240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it-IT"/>
            </a:p>
          </p:txBody>
        </p:sp>
      </p:grpSp>
      <p:sp>
        <p:nvSpPr>
          <p:cNvPr id="110" name="CasellaDiTesto 109"/>
          <p:cNvSpPr txBox="1"/>
          <p:nvPr/>
        </p:nvSpPr>
        <p:spPr>
          <a:xfrm>
            <a:off x="6767736" y="3717032"/>
            <a:ext cx="2376264" cy="1895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800" dirty="0" smtClean="0">
                <a:solidFill>
                  <a:srgbClr val="FF0000"/>
                </a:solidFill>
              </a:rPr>
              <a:t>EOF:</a:t>
            </a:r>
          </a:p>
          <a:p>
            <a:endParaRPr lang="it-IT" sz="1800" dirty="0" smtClean="0">
              <a:solidFill>
                <a:srgbClr val="FF0000"/>
              </a:solidFill>
            </a:endParaRPr>
          </a:p>
          <a:p>
            <a:r>
              <a:rPr lang="it-IT" sz="1800" dirty="0" err="1" smtClean="0">
                <a:solidFill>
                  <a:srgbClr val="FF0000"/>
                </a:solidFill>
              </a:rPr>
              <a:t>Ctrl+Z</a:t>
            </a:r>
            <a:r>
              <a:rPr lang="it-IT" sz="1800" dirty="0" smtClean="0">
                <a:solidFill>
                  <a:srgbClr val="FF0000"/>
                </a:solidFill>
              </a:rPr>
              <a:t> </a:t>
            </a:r>
            <a:r>
              <a:rPr lang="it-IT" sz="1800" dirty="0" smtClean="0">
                <a:solidFill>
                  <a:srgbClr val="FF0000"/>
                </a:solidFill>
              </a:rPr>
              <a:t>per sistemi Windows</a:t>
            </a:r>
            <a:br>
              <a:rPr lang="it-IT" sz="1800" dirty="0" smtClean="0">
                <a:solidFill>
                  <a:srgbClr val="FF0000"/>
                </a:solidFill>
              </a:rPr>
            </a:br>
            <a:r>
              <a:rPr lang="it-IT" sz="1800" dirty="0" smtClean="0">
                <a:solidFill>
                  <a:srgbClr val="FF0000"/>
                </a:solidFill>
              </a:rPr>
              <a:t/>
            </a:r>
            <a:br>
              <a:rPr lang="it-IT" sz="1800" dirty="0" smtClean="0">
                <a:solidFill>
                  <a:srgbClr val="FF0000"/>
                </a:solidFill>
              </a:rPr>
            </a:br>
            <a:r>
              <a:rPr lang="it-IT" sz="1800" dirty="0" err="1" smtClean="0">
                <a:solidFill>
                  <a:srgbClr val="FF0000"/>
                </a:solidFill>
              </a:rPr>
              <a:t>Ctrl+D</a:t>
            </a:r>
            <a:r>
              <a:rPr lang="it-IT" sz="1800" dirty="0" smtClean="0">
                <a:solidFill>
                  <a:srgbClr val="FF0000"/>
                </a:solidFill>
              </a:rPr>
              <a:t> per sistemi Linux</a:t>
            </a:r>
            <a:endParaRPr lang="it-IT" sz="18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Segnaposto numero diapositiva 2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62410954-22CD-43FE-9704-D61FE254D9E3}" type="slidenum">
              <a:rPr lang="en-GB"/>
              <a:pPr/>
              <a:t>16</a:t>
            </a:fld>
            <a:endParaRPr lang="en-GB"/>
          </a:p>
        </p:txBody>
      </p:sp>
      <p:sp>
        <p:nvSpPr>
          <p:cNvPr id="19457" name="Rectangle 1"/>
          <p:cNvSpPr>
            <a:spLocks noGrp="1" noChangeArrowheads="1"/>
          </p:cNvSpPr>
          <p:nvPr>
            <p:ph type="subTitle"/>
          </p:nvPr>
        </p:nvSpPr>
        <p:spPr>
          <a:xfrm>
            <a:off x="6705600" y="762000"/>
            <a:ext cx="2438400" cy="6096000"/>
          </a:xfrm>
          <a:ln/>
        </p:spPr>
        <p:txBody>
          <a:bodyPr lIns="90000" tIns="46800" rIns="90000" bIns="46800" anchor="t"/>
          <a:lstStyle/>
          <a:p>
            <a:pPr algn="l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>
                <a:solidFill>
                  <a:srgbClr val="000000"/>
                </a:solidFill>
                <a:cs typeface="Times New Roman" pitchFamily="16" charset="0"/>
              </a:rPr>
              <a:t>2.1  Use switch loop to update </a:t>
            </a:r>
            <a:r>
              <a:rPr lang="en-GB" sz="1600">
                <a:solidFill>
                  <a:srgbClr val="000000"/>
                </a:solidFill>
                <a:latin typeface="Courier New" pitchFamily="49" charset="0"/>
                <a:cs typeface="Times New Roman" pitchFamily="16" charset="0"/>
              </a:rPr>
              <a:t>count</a:t>
            </a:r>
          </a:p>
          <a:p>
            <a:pPr algn="l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1600">
              <a:solidFill>
                <a:srgbClr val="000000"/>
              </a:solidFill>
              <a:cs typeface="Times New Roman" pitchFamily="16" charset="0"/>
            </a:endParaRPr>
          </a:p>
          <a:p>
            <a:pPr algn="l">
              <a:lnSpc>
                <a:spcPct val="100000"/>
              </a:lnSpc>
              <a:spcBef>
                <a:spcPts val="300"/>
              </a:spcBef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>
                <a:solidFill>
                  <a:srgbClr val="000000"/>
                </a:solidFill>
                <a:cs typeface="Times New Roman" pitchFamily="16" charset="0"/>
              </a:rPr>
              <a:t>3.  Print results</a:t>
            </a:r>
            <a:r>
              <a:rPr lang="en-GB" sz="1200">
                <a:solidFill>
                  <a:srgbClr val="000000"/>
                </a:solidFill>
              </a:rPr>
              <a:t> </a:t>
            </a:r>
          </a:p>
        </p:txBody>
      </p:sp>
      <p:grpSp>
        <p:nvGrpSpPr>
          <p:cNvPr id="19458" name="Group 2"/>
          <p:cNvGrpSpPr>
            <a:grpSpLocks/>
          </p:cNvGrpSpPr>
          <p:nvPr/>
        </p:nvGrpSpPr>
        <p:grpSpPr bwMode="auto">
          <a:xfrm>
            <a:off x="0" y="0"/>
            <a:ext cx="6780213" cy="6856413"/>
            <a:chOff x="0" y="0"/>
            <a:chExt cx="4271" cy="4319"/>
          </a:xfrm>
        </p:grpSpPr>
        <p:grpSp>
          <p:nvGrpSpPr>
            <p:cNvPr id="19459" name="Group 3"/>
            <p:cNvGrpSpPr>
              <a:grpSpLocks/>
            </p:cNvGrpSpPr>
            <p:nvPr/>
          </p:nvGrpSpPr>
          <p:grpSpPr bwMode="auto">
            <a:xfrm>
              <a:off x="0" y="0"/>
              <a:ext cx="4271" cy="119"/>
              <a:chOff x="0" y="0"/>
              <a:chExt cx="4271" cy="119"/>
            </a:xfrm>
          </p:grpSpPr>
          <p:sp>
            <p:nvSpPr>
              <p:cNvPr id="19460" name="Rectangle 4"/>
              <p:cNvSpPr>
                <a:spLocks noChangeArrowheads="1"/>
              </p:cNvSpPr>
              <p:nvPr/>
            </p:nvSpPr>
            <p:spPr bwMode="auto">
              <a:xfrm>
                <a:off x="0" y="0"/>
                <a:ext cx="4272" cy="120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9461" name="Rectangle 5"/>
              <p:cNvSpPr>
                <a:spLocks noChangeArrowheads="1"/>
              </p:cNvSpPr>
              <p:nvPr/>
            </p:nvSpPr>
            <p:spPr bwMode="auto">
              <a:xfrm>
                <a:off x="0" y="0"/>
                <a:ext cx="4272" cy="120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lIns="90000" tIns="46800" rIns="90000" bIns="46800"/>
              <a:lstStyle/>
              <a:p>
                <a:pPr>
                  <a:lnSpc>
                    <a:spcPct val="100000"/>
                  </a:lnSpc>
                  <a:buClr>
                    <a:srgbClr val="33CC33"/>
                  </a:buClr>
                  <a:buFont typeface="Courier New" pitchFamily="49" charset="0"/>
                  <a:buNone/>
                  <a:tabLst>
                    <a:tab pos="0" algn="l"/>
                    <a:tab pos="138113" algn="r"/>
                    <a:tab pos="290513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GB" sz="1200" b="1">
                    <a:solidFill>
                      <a:srgbClr val="33CC33"/>
                    </a:solidFill>
                    <a:latin typeface="Courier New" pitchFamily="49" charset="0"/>
                    <a:cs typeface="Times New Roman" pitchFamily="16" charset="0"/>
                  </a:rPr>
                  <a:t>	35	</a:t>
                </a:r>
                <a:r>
                  <a:rPr lang="en-GB" sz="1200" b="1">
                    <a:solidFill>
                      <a:srgbClr val="000000"/>
                    </a:solidFill>
                    <a:latin typeface="Courier New" pitchFamily="49" charset="0"/>
                    <a:cs typeface="Times New Roman" pitchFamily="16" charset="0"/>
                  </a:rPr>
                  <a:t>         </a:t>
                </a:r>
                <a:r>
                  <a:rPr lang="en-GB" sz="1200" b="1">
                    <a:solidFill>
                      <a:srgbClr val="275AFF"/>
                    </a:solidFill>
                    <a:latin typeface="Courier New" pitchFamily="49" charset="0"/>
                    <a:cs typeface="Times New Roman" pitchFamily="16" charset="0"/>
                  </a:rPr>
                  <a:t>case</a:t>
                </a:r>
                <a:r>
                  <a:rPr lang="en-GB" sz="1200" b="1">
                    <a:solidFill>
                      <a:srgbClr val="000000"/>
                    </a:solidFill>
                    <a:latin typeface="Courier New" pitchFamily="49" charset="0"/>
                    <a:cs typeface="Times New Roman" pitchFamily="16" charset="0"/>
                  </a:rPr>
                  <a:t> 'C':  </a:t>
                </a:r>
                <a:r>
                  <a:rPr lang="en-GB" sz="1200" b="1">
                    <a:solidFill>
                      <a:srgbClr val="33CC33"/>
                    </a:solidFill>
                    <a:latin typeface="Courier New" pitchFamily="49" charset="0"/>
                    <a:cs typeface="Times New Roman" pitchFamily="16" charset="0"/>
                  </a:rPr>
                  <a:t>// grade was uppercase C</a:t>
                </a:r>
              </a:p>
              <a:p>
                <a:pPr>
                  <a:lnSpc>
                    <a:spcPct val="100000"/>
                  </a:lnSpc>
                  <a:buClr>
                    <a:srgbClr val="33CC33"/>
                  </a:buClr>
                  <a:buFont typeface="Courier New" pitchFamily="49" charset="0"/>
                  <a:buNone/>
                  <a:tabLst>
                    <a:tab pos="0" algn="l"/>
                    <a:tab pos="138113" algn="r"/>
                    <a:tab pos="290513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endParaRPr lang="en-GB" sz="1200" b="1">
                  <a:solidFill>
                    <a:srgbClr val="33CC33"/>
                  </a:solidFill>
                  <a:latin typeface="Courier New" pitchFamily="49" charset="0"/>
                  <a:cs typeface="Times New Roman" pitchFamily="16" charset="0"/>
                </a:endParaRPr>
              </a:p>
            </p:txBody>
          </p:sp>
        </p:grpSp>
        <p:grpSp>
          <p:nvGrpSpPr>
            <p:cNvPr id="19462" name="Group 6"/>
            <p:cNvGrpSpPr>
              <a:grpSpLocks/>
            </p:cNvGrpSpPr>
            <p:nvPr/>
          </p:nvGrpSpPr>
          <p:grpSpPr bwMode="auto">
            <a:xfrm>
              <a:off x="0" y="120"/>
              <a:ext cx="4271" cy="119"/>
              <a:chOff x="0" y="120"/>
              <a:chExt cx="4271" cy="119"/>
            </a:xfrm>
          </p:grpSpPr>
          <p:sp>
            <p:nvSpPr>
              <p:cNvPr id="19463" name="Rectangle 7"/>
              <p:cNvSpPr>
                <a:spLocks noChangeArrowheads="1"/>
              </p:cNvSpPr>
              <p:nvPr/>
            </p:nvSpPr>
            <p:spPr bwMode="auto">
              <a:xfrm>
                <a:off x="0" y="120"/>
                <a:ext cx="4272" cy="120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9464" name="Rectangle 8"/>
              <p:cNvSpPr>
                <a:spLocks noChangeArrowheads="1"/>
              </p:cNvSpPr>
              <p:nvPr/>
            </p:nvSpPr>
            <p:spPr bwMode="auto">
              <a:xfrm>
                <a:off x="0" y="120"/>
                <a:ext cx="4272" cy="120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lIns="90000" tIns="46800" rIns="90000" bIns="46800"/>
              <a:lstStyle/>
              <a:p>
                <a:pPr>
                  <a:lnSpc>
                    <a:spcPct val="100000"/>
                  </a:lnSpc>
                  <a:buClr>
                    <a:srgbClr val="33CC33"/>
                  </a:buClr>
                  <a:buFont typeface="Courier New" pitchFamily="49" charset="0"/>
                  <a:buNone/>
                  <a:tabLst>
                    <a:tab pos="0" algn="l"/>
                    <a:tab pos="138113" algn="r"/>
                    <a:tab pos="290513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GB" sz="1200" b="1">
                    <a:solidFill>
                      <a:srgbClr val="33CC33"/>
                    </a:solidFill>
                    <a:latin typeface="Courier New" pitchFamily="49" charset="0"/>
                    <a:cs typeface="Times New Roman" pitchFamily="16" charset="0"/>
                  </a:rPr>
                  <a:t>	36	</a:t>
                </a:r>
                <a:r>
                  <a:rPr lang="en-GB" sz="1200" b="1">
                    <a:solidFill>
                      <a:srgbClr val="000000"/>
                    </a:solidFill>
                    <a:latin typeface="Courier New" pitchFamily="49" charset="0"/>
                    <a:cs typeface="Times New Roman" pitchFamily="16" charset="0"/>
                  </a:rPr>
                  <a:t>         </a:t>
                </a:r>
                <a:r>
                  <a:rPr lang="en-GB" sz="1200" b="1">
                    <a:solidFill>
                      <a:srgbClr val="275AFF"/>
                    </a:solidFill>
                    <a:latin typeface="Courier New" pitchFamily="49" charset="0"/>
                    <a:cs typeface="Times New Roman" pitchFamily="16" charset="0"/>
                  </a:rPr>
                  <a:t>case</a:t>
                </a:r>
                <a:r>
                  <a:rPr lang="en-GB" sz="1200" b="1">
                    <a:solidFill>
                      <a:srgbClr val="000000"/>
                    </a:solidFill>
                    <a:latin typeface="Courier New" pitchFamily="49" charset="0"/>
                    <a:cs typeface="Times New Roman" pitchFamily="16" charset="0"/>
                  </a:rPr>
                  <a:t> 'c':  </a:t>
                </a:r>
                <a:r>
                  <a:rPr lang="en-GB" sz="1200" b="1">
                    <a:solidFill>
                      <a:srgbClr val="33CC33"/>
                    </a:solidFill>
                    <a:latin typeface="Courier New" pitchFamily="49" charset="0"/>
                    <a:cs typeface="Times New Roman" pitchFamily="16" charset="0"/>
                  </a:rPr>
                  <a:t>// or lowercase c</a:t>
                </a:r>
              </a:p>
              <a:p>
                <a:pPr>
                  <a:lnSpc>
                    <a:spcPct val="100000"/>
                  </a:lnSpc>
                  <a:buClr>
                    <a:srgbClr val="33CC33"/>
                  </a:buClr>
                  <a:buFont typeface="Courier New" pitchFamily="49" charset="0"/>
                  <a:buNone/>
                  <a:tabLst>
                    <a:tab pos="0" algn="l"/>
                    <a:tab pos="138113" algn="r"/>
                    <a:tab pos="290513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endParaRPr lang="en-GB" sz="1200" b="1">
                  <a:solidFill>
                    <a:srgbClr val="33CC33"/>
                  </a:solidFill>
                  <a:latin typeface="Courier New" pitchFamily="49" charset="0"/>
                  <a:cs typeface="Times New Roman" pitchFamily="16" charset="0"/>
                </a:endParaRPr>
              </a:p>
            </p:txBody>
          </p:sp>
        </p:grpSp>
        <p:grpSp>
          <p:nvGrpSpPr>
            <p:cNvPr id="19465" name="Group 9"/>
            <p:cNvGrpSpPr>
              <a:grpSpLocks/>
            </p:cNvGrpSpPr>
            <p:nvPr/>
          </p:nvGrpSpPr>
          <p:grpSpPr bwMode="auto">
            <a:xfrm>
              <a:off x="0" y="240"/>
              <a:ext cx="4271" cy="119"/>
              <a:chOff x="0" y="240"/>
              <a:chExt cx="4271" cy="119"/>
            </a:xfrm>
          </p:grpSpPr>
          <p:sp>
            <p:nvSpPr>
              <p:cNvPr id="19466" name="Rectangle 10"/>
              <p:cNvSpPr>
                <a:spLocks noChangeArrowheads="1"/>
              </p:cNvSpPr>
              <p:nvPr/>
            </p:nvSpPr>
            <p:spPr bwMode="auto">
              <a:xfrm>
                <a:off x="0" y="240"/>
                <a:ext cx="4272" cy="120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9467" name="Rectangle 11"/>
              <p:cNvSpPr>
                <a:spLocks noChangeArrowheads="1"/>
              </p:cNvSpPr>
              <p:nvPr/>
            </p:nvSpPr>
            <p:spPr bwMode="auto">
              <a:xfrm>
                <a:off x="0" y="240"/>
                <a:ext cx="4272" cy="120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lIns="90000" tIns="46800" rIns="90000" bIns="46800"/>
              <a:lstStyle/>
              <a:p>
                <a:pPr>
                  <a:lnSpc>
                    <a:spcPct val="100000"/>
                  </a:lnSpc>
                  <a:buClr>
                    <a:srgbClr val="33CC33"/>
                  </a:buClr>
                  <a:buFont typeface="Courier New" pitchFamily="49" charset="0"/>
                  <a:buNone/>
                  <a:tabLst>
                    <a:tab pos="0" algn="l"/>
                    <a:tab pos="138113" algn="r"/>
                    <a:tab pos="290513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GB" sz="1200" b="1">
                    <a:solidFill>
                      <a:srgbClr val="33CC33"/>
                    </a:solidFill>
                    <a:latin typeface="Courier New" pitchFamily="49" charset="0"/>
                    <a:cs typeface="Times New Roman" pitchFamily="16" charset="0"/>
                  </a:rPr>
                  <a:t>	37	</a:t>
                </a:r>
                <a:r>
                  <a:rPr lang="en-GB" sz="1200" b="1">
                    <a:solidFill>
                      <a:srgbClr val="000000"/>
                    </a:solidFill>
                    <a:latin typeface="Courier New" pitchFamily="49" charset="0"/>
                    <a:cs typeface="Times New Roman" pitchFamily="16" charset="0"/>
                  </a:rPr>
                  <a:t>            ++cCount;         </a:t>
                </a:r>
              </a:p>
              <a:p>
                <a:pPr>
                  <a:lnSpc>
                    <a:spcPct val="100000"/>
                  </a:lnSpc>
                  <a:buFont typeface="Courier New" pitchFamily="49" charset="0"/>
                  <a:buNone/>
                  <a:tabLst>
                    <a:tab pos="0" algn="l"/>
                    <a:tab pos="138113" algn="r"/>
                    <a:tab pos="290513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endParaRPr lang="en-GB" sz="1200" b="1">
                  <a:solidFill>
                    <a:srgbClr val="000000"/>
                  </a:solidFill>
                  <a:latin typeface="Courier New" pitchFamily="49" charset="0"/>
                  <a:cs typeface="Times New Roman" pitchFamily="16" charset="0"/>
                </a:endParaRPr>
              </a:p>
            </p:txBody>
          </p:sp>
        </p:grpSp>
        <p:grpSp>
          <p:nvGrpSpPr>
            <p:cNvPr id="19468" name="Group 12"/>
            <p:cNvGrpSpPr>
              <a:grpSpLocks/>
            </p:cNvGrpSpPr>
            <p:nvPr/>
          </p:nvGrpSpPr>
          <p:grpSpPr bwMode="auto">
            <a:xfrm>
              <a:off x="0" y="360"/>
              <a:ext cx="4271" cy="119"/>
              <a:chOff x="0" y="360"/>
              <a:chExt cx="4271" cy="119"/>
            </a:xfrm>
          </p:grpSpPr>
          <p:sp>
            <p:nvSpPr>
              <p:cNvPr id="19469" name="Rectangle 13"/>
              <p:cNvSpPr>
                <a:spLocks noChangeArrowheads="1"/>
              </p:cNvSpPr>
              <p:nvPr/>
            </p:nvSpPr>
            <p:spPr bwMode="auto">
              <a:xfrm>
                <a:off x="0" y="360"/>
                <a:ext cx="4272" cy="120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9470" name="Rectangle 14"/>
              <p:cNvSpPr>
                <a:spLocks noChangeArrowheads="1"/>
              </p:cNvSpPr>
              <p:nvPr/>
            </p:nvSpPr>
            <p:spPr bwMode="auto">
              <a:xfrm>
                <a:off x="0" y="360"/>
                <a:ext cx="4272" cy="120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lIns="90000" tIns="46800" rIns="90000" bIns="46800"/>
              <a:lstStyle/>
              <a:p>
                <a:pPr>
                  <a:lnSpc>
                    <a:spcPct val="100000"/>
                  </a:lnSpc>
                  <a:buClr>
                    <a:srgbClr val="33CC33"/>
                  </a:buClr>
                  <a:buFont typeface="Courier New" pitchFamily="49" charset="0"/>
                  <a:buNone/>
                  <a:tabLst>
                    <a:tab pos="0" algn="l"/>
                    <a:tab pos="138113" algn="r"/>
                    <a:tab pos="290513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GB" sz="1200" b="1">
                    <a:solidFill>
                      <a:srgbClr val="33CC33"/>
                    </a:solidFill>
                    <a:latin typeface="Courier New" pitchFamily="49" charset="0"/>
                    <a:cs typeface="Times New Roman" pitchFamily="16" charset="0"/>
                  </a:rPr>
                  <a:t>	38	</a:t>
                </a:r>
                <a:r>
                  <a:rPr lang="en-GB" sz="1200" b="1">
                    <a:solidFill>
                      <a:srgbClr val="000000"/>
                    </a:solidFill>
                    <a:latin typeface="Courier New" pitchFamily="49" charset="0"/>
                    <a:cs typeface="Times New Roman" pitchFamily="16" charset="0"/>
                  </a:rPr>
                  <a:t>            </a:t>
                </a:r>
                <a:r>
                  <a:rPr lang="en-GB" sz="1200" b="1">
                    <a:solidFill>
                      <a:srgbClr val="275AFF"/>
                    </a:solidFill>
                    <a:latin typeface="Courier New" pitchFamily="49" charset="0"/>
                    <a:cs typeface="Times New Roman" pitchFamily="16" charset="0"/>
                  </a:rPr>
                  <a:t>break</a:t>
                </a:r>
                <a:r>
                  <a:rPr lang="en-GB" sz="1200" b="1">
                    <a:solidFill>
                      <a:srgbClr val="000000"/>
                    </a:solidFill>
                    <a:latin typeface="Courier New" pitchFamily="49" charset="0"/>
                    <a:cs typeface="Times New Roman" pitchFamily="16" charset="0"/>
                  </a:rPr>
                  <a:t>;</a:t>
                </a:r>
              </a:p>
              <a:p>
                <a:pPr>
                  <a:lnSpc>
                    <a:spcPct val="100000"/>
                  </a:lnSpc>
                  <a:buFont typeface="Courier New" pitchFamily="49" charset="0"/>
                  <a:buNone/>
                  <a:tabLst>
                    <a:tab pos="0" algn="l"/>
                    <a:tab pos="138113" algn="r"/>
                    <a:tab pos="290513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endParaRPr lang="en-GB" sz="1200" b="1">
                  <a:solidFill>
                    <a:srgbClr val="000000"/>
                  </a:solidFill>
                  <a:latin typeface="Courier New" pitchFamily="49" charset="0"/>
                  <a:cs typeface="Times New Roman" pitchFamily="16" charset="0"/>
                </a:endParaRPr>
              </a:p>
            </p:txBody>
          </p:sp>
        </p:grpSp>
        <p:grpSp>
          <p:nvGrpSpPr>
            <p:cNvPr id="19471" name="Group 15"/>
            <p:cNvGrpSpPr>
              <a:grpSpLocks/>
            </p:cNvGrpSpPr>
            <p:nvPr/>
          </p:nvGrpSpPr>
          <p:grpSpPr bwMode="auto">
            <a:xfrm>
              <a:off x="0" y="480"/>
              <a:ext cx="4271" cy="119"/>
              <a:chOff x="0" y="480"/>
              <a:chExt cx="4271" cy="119"/>
            </a:xfrm>
          </p:grpSpPr>
          <p:sp>
            <p:nvSpPr>
              <p:cNvPr id="19472" name="Rectangle 16"/>
              <p:cNvSpPr>
                <a:spLocks noChangeArrowheads="1"/>
              </p:cNvSpPr>
              <p:nvPr/>
            </p:nvSpPr>
            <p:spPr bwMode="auto">
              <a:xfrm>
                <a:off x="0" y="480"/>
                <a:ext cx="4272" cy="120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9473" name="Rectangle 17"/>
              <p:cNvSpPr>
                <a:spLocks noChangeArrowheads="1"/>
              </p:cNvSpPr>
              <p:nvPr/>
            </p:nvSpPr>
            <p:spPr bwMode="auto">
              <a:xfrm>
                <a:off x="0" y="480"/>
                <a:ext cx="4272" cy="120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lIns="90000" tIns="46800" rIns="90000" bIns="46800"/>
              <a:lstStyle/>
              <a:p>
                <a:pPr>
                  <a:lnSpc>
                    <a:spcPct val="100000"/>
                  </a:lnSpc>
                  <a:buClr>
                    <a:srgbClr val="33CC33"/>
                  </a:buClr>
                  <a:buFont typeface="Courier New" pitchFamily="49" charset="0"/>
                  <a:buNone/>
                  <a:tabLst>
                    <a:tab pos="0" algn="l"/>
                    <a:tab pos="138113" algn="r"/>
                    <a:tab pos="290513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GB" sz="1200" b="1">
                    <a:solidFill>
                      <a:srgbClr val="33CC33"/>
                    </a:solidFill>
                    <a:latin typeface="Courier New" pitchFamily="49" charset="0"/>
                    <a:cs typeface="Times New Roman" pitchFamily="16" charset="0"/>
                  </a:rPr>
                  <a:t>	39	</a:t>
                </a:r>
              </a:p>
              <a:p>
                <a:pPr>
                  <a:lnSpc>
                    <a:spcPct val="100000"/>
                  </a:lnSpc>
                  <a:buClr>
                    <a:srgbClr val="33CC33"/>
                  </a:buClr>
                  <a:buFont typeface="Courier New" pitchFamily="49" charset="0"/>
                  <a:buNone/>
                  <a:tabLst>
                    <a:tab pos="0" algn="l"/>
                    <a:tab pos="138113" algn="r"/>
                    <a:tab pos="290513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endParaRPr lang="en-GB" sz="1200" b="1">
                  <a:solidFill>
                    <a:srgbClr val="33CC33"/>
                  </a:solidFill>
                  <a:latin typeface="Courier New" pitchFamily="49" charset="0"/>
                  <a:cs typeface="Times New Roman" pitchFamily="16" charset="0"/>
                </a:endParaRPr>
              </a:p>
            </p:txBody>
          </p:sp>
        </p:grpSp>
        <p:grpSp>
          <p:nvGrpSpPr>
            <p:cNvPr id="19474" name="Group 18"/>
            <p:cNvGrpSpPr>
              <a:grpSpLocks/>
            </p:cNvGrpSpPr>
            <p:nvPr/>
          </p:nvGrpSpPr>
          <p:grpSpPr bwMode="auto">
            <a:xfrm>
              <a:off x="0" y="600"/>
              <a:ext cx="4271" cy="119"/>
              <a:chOff x="0" y="600"/>
              <a:chExt cx="4271" cy="119"/>
            </a:xfrm>
          </p:grpSpPr>
          <p:sp>
            <p:nvSpPr>
              <p:cNvPr id="19475" name="Rectangle 19"/>
              <p:cNvSpPr>
                <a:spLocks noChangeArrowheads="1"/>
              </p:cNvSpPr>
              <p:nvPr/>
            </p:nvSpPr>
            <p:spPr bwMode="auto">
              <a:xfrm>
                <a:off x="0" y="600"/>
                <a:ext cx="4272" cy="120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9476" name="Rectangle 20"/>
              <p:cNvSpPr>
                <a:spLocks noChangeArrowheads="1"/>
              </p:cNvSpPr>
              <p:nvPr/>
            </p:nvSpPr>
            <p:spPr bwMode="auto">
              <a:xfrm>
                <a:off x="0" y="600"/>
                <a:ext cx="4272" cy="120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lIns="90000" tIns="46800" rIns="90000" bIns="46800"/>
              <a:lstStyle/>
              <a:p>
                <a:pPr>
                  <a:lnSpc>
                    <a:spcPct val="100000"/>
                  </a:lnSpc>
                  <a:buClr>
                    <a:srgbClr val="33CC33"/>
                  </a:buClr>
                  <a:buFont typeface="Courier New" pitchFamily="49" charset="0"/>
                  <a:buNone/>
                  <a:tabLst>
                    <a:tab pos="0" algn="l"/>
                    <a:tab pos="138113" algn="r"/>
                    <a:tab pos="290513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GB" sz="1200" b="1">
                    <a:solidFill>
                      <a:srgbClr val="33CC33"/>
                    </a:solidFill>
                    <a:latin typeface="Courier New" pitchFamily="49" charset="0"/>
                    <a:cs typeface="Times New Roman" pitchFamily="16" charset="0"/>
                  </a:rPr>
                  <a:t>	40	</a:t>
                </a:r>
                <a:r>
                  <a:rPr lang="en-GB" sz="1200" b="1">
                    <a:solidFill>
                      <a:srgbClr val="000000"/>
                    </a:solidFill>
                    <a:latin typeface="Courier New" pitchFamily="49" charset="0"/>
                    <a:cs typeface="Times New Roman" pitchFamily="16" charset="0"/>
                  </a:rPr>
                  <a:t>         </a:t>
                </a:r>
                <a:r>
                  <a:rPr lang="en-GB" sz="1200" b="1">
                    <a:solidFill>
                      <a:srgbClr val="275AFF"/>
                    </a:solidFill>
                    <a:latin typeface="Courier New" pitchFamily="49" charset="0"/>
                    <a:cs typeface="Times New Roman" pitchFamily="16" charset="0"/>
                  </a:rPr>
                  <a:t>case</a:t>
                </a:r>
                <a:r>
                  <a:rPr lang="en-GB" sz="1200" b="1">
                    <a:solidFill>
                      <a:srgbClr val="000000"/>
                    </a:solidFill>
                    <a:latin typeface="Courier New" pitchFamily="49" charset="0"/>
                    <a:cs typeface="Times New Roman" pitchFamily="16" charset="0"/>
                  </a:rPr>
                  <a:t> 'D':  </a:t>
                </a:r>
                <a:r>
                  <a:rPr lang="en-GB" sz="1200" b="1">
                    <a:solidFill>
                      <a:srgbClr val="33CC33"/>
                    </a:solidFill>
                    <a:latin typeface="Courier New" pitchFamily="49" charset="0"/>
                    <a:cs typeface="Times New Roman" pitchFamily="16" charset="0"/>
                  </a:rPr>
                  <a:t>// grade was uppercase D</a:t>
                </a:r>
              </a:p>
              <a:p>
                <a:pPr>
                  <a:lnSpc>
                    <a:spcPct val="100000"/>
                  </a:lnSpc>
                  <a:buClr>
                    <a:srgbClr val="33CC33"/>
                  </a:buClr>
                  <a:buFont typeface="Courier New" pitchFamily="49" charset="0"/>
                  <a:buNone/>
                  <a:tabLst>
                    <a:tab pos="0" algn="l"/>
                    <a:tab pos="138113" algn="r"/>
                    <a:tab pos="290513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endParaRPr lang="en-GB" sz="1200" b="1">
                  <a:solidFill>
                    <a:srgbClr val="33CC33"/>
                  </a:solidFill>
                  <a:latin typeface="Courier New" pitchFamily="49" charset="0"/>
                  <a:cs typeface="Times New Roman" pitchFamily="16" charset="0"/>
                </a:endParaRPr>
              </a:p>
            </p:txBody>
          </p:sp>
        </p:grpSp>
        <p:grpSp>
          <p:nvGrpSpPr>
            <p:cNvPr id="19477" name="Group 21"/>
            <p:cNvGrpSpPr>
              <a:grpSpLocks/>
            </p:cNvGrpSpPr>
            <p:nvPr/>
          </p:nvGrpSpPr>
          <p:grpSpPr bwMode="auto">
            <a:xfrm>
              <a:off x="0" y="720"/>
              <a:ext cx="4271" cy="119"/>
              <a:chOff x="0" y="720"/>
              <a:chExt cx="4271" cy="119"/>
            </a:xfrm>
          </p:grpSpPr>
          <p:sp>
            <p:nvSpPr>
              <p:cNvPr id="19478" name="Rectangle 22"/>
              <p:cNvSpPr>
                <a:spLocks noChangeArrowheads="1"/>
              </p:cNvSpPr>
              <p:nvPr/>
            </p:nvSpPr>
            <p:spPr bwMode="auto">
              <a:xfrm>
                <a:off x="0" y="720"/>
                <a:ext cx="4272" cy="120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9479" name="Rectangle 23"/>
              <p:cNvSpPr>
                <a:spLocks noChangeArrowheads="1"/>
              </p:cNvSpPr>
              <p:nvPr/>
            </p:nvSpPr>
            <p:spPr bwMode="auto">
              <a:xfrm>
                <a:off x="0" y="720"/>
                <a:ext cx="4272" cy="120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lIns="90000" tIns="46800" rIns="90000" bIns="46800"/>
              <a:lstStyle/>
              <a:p>
                <a:pPr>
                  <a:lnSpc>
                    <a:spcPct val="100000"/>
                  </a:lnSpc>
                  <a:buClr>
                    <a:srgbClr val="33CC33"/>
                  </a:buClr>
                  <a:buFont typeface="Courier New" pitchFamily="49" charset="0"/>
                  <a:buNone/>
                  <a:tabLst>
                    <a:tab pos="0" algn="l"/>
                    <a:tab pos="138113" algn="r"/>
                    <a:tab pos="290513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GB" sz="1200" b="1">
                    <a:solidFill>
                      <a:srgbClr val="33CC33"/>
                    </a:solidFill>
                    <a:latin typeface="Courier New" pitchFamily="49" charset="0"/>
                    <a:cs typeface="Times New Roman" pitchFamily="16" charset="0"/>
                  </a:rPr>
                  <a:t>	41	</a:t>
                </a:r>
                <a:r>
                  <a:rPr lang="en-GB" sz="1200" b="1">
                    <a:solidFill>
                      <a:srgbClr val="000000"/>
                    </a:solidFill>
                    <a:latin typeface="Courier New" pitchFamily="49" charset="0"/>
                    <a:cs typeface="Times New Roman" pitchFamily="16" charset="0"/>
                  </a:rPr>
                  <a:t>         </a:t>
                </a:r>
                <a:r>
                  <a:rPr lang="en-GB" sz="1200" b="1">
                    <a:solidFill>
                      <a:srgbClr val="275AFF"/>
                    </a:solidFill>
                    <a:latin typeface="Courier New" pitchFamily="49" charset="0"/>
                    <a:cs typeface="Times New Roman" pitchFamily="16" charset="0"/>
                  </a:rPr>
                  <a:t>case</a:t>
                </a:r>
                <a:r>
                  <a:rPr lang="en-GB" sz="1200" b="1">
                    <a:solidFill>
                      <a:srgbClr val="000000"/>
                    </a:solidFill>
                    <a:latin typeface="Courier New" pitchFamily="49" charset="0"/>
                    <a:cs typeface="Times New Roman" pitchFamily="16" charset="0"/>
                  </a:rPr>
                  <a:t> 'd':  </a:t>
                </a:r>
                <a:r>
                  <a:rPr lang="en-GB" sz="1200" b="1">
                    <a:solidFill>
                      <a:srgbClr val="33CC33"/>
                    </a:solidFill>
                    <a:latin typeface="Courier New" pitchFamily="49" charset="0"/>
                    <a:cs typeface="Times New Roman" pitchFamily="16" charset="0"/>
                  </a:rPr>
                  <a:t>// or lowercase d</a:t>
                </a:r>
              </a:p>
              <a:p>
                <a:pPr>
                  <a:lnSpc>
                    <a:spcPct val="100000"/>
                  </a:lnSpc>
                  <a:buClr>
                    <a:srgbClr val="33CC33"/>
                  </a:buClr>
                  <a:buFont typeface="Courier New" pitchFamily="49" charset="0"/>
                  <a:buNone/>
                  <a:tabLst>
                    <a:tab pos="0" algn="l"/>
                    <a:tab pos="138113" algn="r"/>
                    <a:tab pos="290513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endParaRPr lang="en-GB" sz="1200" b="1">
                  <a:solidFill>
                    <a:srgbClr val="33CC33"/>
                  </a:solidFill>
                  <a:latin typeface="Courier New" pitchFamily="49" charset="0"/>
                  <a:cs typeface="Times New Roman" pitchFamily="16" charset="0"/>
                </a:endParaRPr>
              </a:p>
            </p:txBody>
          </p:sp>
        </p:grpSp>
        <p:grpSp>
          <p:nvGrpSpPr>
            <p:cNvPr id="19480" name="Group 24"/>
            <p:cNvGrpSpPr>
              <a:grpSpLocks/>
            </p:cNvGrpSpPr>
            <p:nvPr/>
          </p:nvGrpSpPr>
          <p:grpSpPr bwMode="auto">
            <a:xfrm>
              <a:off x="0" y="840"/>
              <a:ext cx="4271" cy="119"/>
              <a:chOff x="0" y="840"/>
              <a:chExt cx="4271" cy="119"/>
            </a:xfrm>
          </p:grpSpPr>
          <p:sp>
            <p:nvSpPr>
              <p:cNvPr id="19481" name="Rectangle 25"/>
              <p:cNvSpPr>
                <a:spLocks noChangeArrowheads="1"/>
              </p:cNvSpPr>
              <p:nvPr/>
            </p:nvSpPr>
            <p:spPr bwMode="auto">
              <a:xfrm>
                <a:off x="0" y="840"/>
                <a:ext cx="4272" cy="120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9482" name="Rectangle 26"/>
              <p:cNvSpPr>
                <a:spLocks noChangeArrowheads="1"/>
              </p:cNvSpPr>
              <p:nvPr/>
            </p:nvSpPr>
            <p:spPr bwMode="auto">
              <a:xfrm>
                <a:off x="0" y="840"/>
                <a:ext cx="4272" cy="120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lIns="90000" tIns="46800" rIns="90000" bIns="46800"/>
              <a:lstStyle/>
              <a:p>
                <a:pPr>
                  <a:lnSpc>
                    <a:spcPct val="100000"/>
                  </a:lnSpc>
                  <a:buClr>
                    <a:srgbClr val="33CC33"/>
                  </a:buClr>
                  <a:buFont typeface="Courier New" pitchFamily="49" charset="0"/>
                  <a:buNone/>
                  <a:tabLst>
                    <a:tab pos="0" algn="l"/>
                    <a:tab pos="138113" algn="r"/>
                    <a:tab pos="290513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GB" sz="1200" b="1">
                    <a:solidFill>
                      <a:srgbClr val="33CC33"/>
                    </a:solidFill>
                    <a:latin typeface="Courier New" pitchFamily="49" charset="0"/>
                    <a:cs typeface="Times New Roman" pitchFamily="16" charset="0"/>
                  </a:rPr>
                  <a:t>	42	</a:t>
                </a:r>
                <a:r>
                  <a:rPr lang="en-GB" sz="1200" b="1">
                    <a:solidFill>
                      <a:srgbClr val="000000"/>
                    </a:solidFill>
                    <a:latin typeface="Courier New" pitchFamily="49" charset="0"/>
                    <a:cs typeface="Times New Roman" pitchFamily="16" charset="0"/>
                  </a:rPr>
                  <a:t>            ++dCount;         </a:t>
                </a:r>
              </a:p>
              <a:p>
                <a:pPr>
                  <a:lnSpc>
                    <a:spcPct val="100000"/>
                  </a:lnSpc>
                  <a:buFont typeface="Courier New" pitchFamily="49" charset="0"/>
                  <a:buNone/>
                  <a:tabLst>
                    <a:tab pos="0" algn="l"/>
                    <a:tab pos="138113" algn="r"/>
                    <a:tab pos="290513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endParaRPr lang="en-GB" sz="1200" b="1">
                  <a:solidFill>
                    <a:srgbClr val="000000"/>
                  </a:solidFill>
                  <a:latin typeface="Courier New" pitchFamily="49" charset="0"/>
                  <a:cs typeface="Times New Roman" pitchFamily="16" charset="0"/>
                </a:endParaRPr>
              </a:p>
            </p:txBody>
          </p:sp>
        </p:grpSp>
        <p:grpSp>
          <p:nvGrpSpPr>
            <p:cNvPr id="19483" name="Group 27"/>
            <p:cNvGrpSpPr>
              <a:grpSpLocks/>
            </p:cNvGrpSpPr>
            <p:nvPr/>
          </p:nvGrpSpPr>
          <p:grpSpPr bwMode="auto">
            <a:xfrm>
              <a:off x="0" y="960"/>
              <a:ext cx="4271" cy="119"/>
              <a:chOff x="0" y="960"/>
              <a:chExt cx="4271" cy="119"/>
            </a:xfrm>
          </p:grpSpPr>
          <p:sp>
            <p:nvSpPr>
              <p:cNvPr id="19484" name="Rectangle 28"/>
              <p:cNvSpPr>
                <a:spLocks noChangeArrowheads="1"/>
              </p:cNvSpPr>
              <p:nvPr/>
            </p:nvSpPr>
            <p:spPr bwMode="auto">
              <a:xfrm>
                <a:off x="0" y="960"/>
                <a:ext cx="4272" cy="120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9485" name="Rectangle 29"/>
              <p:cNvSpPr>
                <a:spLocks noChangeArrowheads="1"/>
              </p:cNvSpPr>
              <p:nvPr/>
            </p:nvSpPr>
            <p:spPr bwMode="auto">
              <a:xfrm>
                <a:off x="0" y="960"/>
                <a:ext cx="4272" cy="120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lIns="90000" tIns="46800" rIns="90000" bIns="46800"/>
              <a:lstStyle/>
              <a:p>
                <a:pPr>
                  <a:lnSpc>
                    <a:spcPct val="100000"/>
                  </a:lnSpc>
                  <a:buClr>
                    <a:srgbClr val="33CC33"/>
                  </a:buClr>
                  <a:buFont typeface="Courier New" pitchFamily="49" charset="0"/>
                  <a:buNone/>
                  <a:tabLst>
                    <a:tab pos="0" algn="l"/>
                    <a:tab pos="138113" algn="r"/>
                    <a:tab pos="290513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GB" sz="1200" b="1">
                    <a:solidFill>
                      <a:srgbClr val="33CC33"/>
                    </a:solidFill>
                    <a:latin typeface="Courier New" pitchFamily="49" charset="0"/>
                    <a:cs typeface="Times New Roman" pitchFamily="16" charset="0"/>
                  </a:rPr>
                  <a:t>	43	</a:t>
                </a:r>
                <a:r>
                  <a:rPr lang="en-GB" sz="1200" b="1">
                    <a:solidFill>
                      <a:srgbClr val="000000"/>
                    </a:solidFill>
                    <a:latin typeface="Courier New" pitchFamily="49" charset="0"/>
                    <a:cs typeface="Times New Roman" pitchFamily="16" charset="0"/>
                  </a:rPr>
                  <a:t>            </a:t>
                </a:r>
                <a:r>
                  <a:rPr lang="en-GB" sz="1200" b="1">
                    <a:solidFill>
                      <a:srgbClr val="275AFF"/>
                    </a:solidFill>
                    <a:latin typeface="Courier New" pitchFamily="49" charset="0"/>
                    <a:cs typeface="Times New Roman" pitchFamily="16" charset="0"/>
                  </a:rPr>
                  <a:t>break</a:t>
                </a:r>
                <a:r>
                  <a:rPr lang="en-GB" sz="1200" b="1">
                    <a:solidFill>
                      <a:srgbClr val="000000"/>
                    </a:solidFill>
                    <a:latin typeface="Courier New" pitchFamily="49" charset="0"/>
                    <a:cs typeface="Times New Roman" pitchFamily="16" charset="0"/>
                  </a:rPr>
                  <a:t>;</a:t>
                </a:r>
              </a:p>
              <a:p>
                <a:pPr>
                  <a:lnSpc>
                    <a:spcPct val="100000"/>
                  </a:lnSpc>
                  <a:buFont typeface="Courier New" pitchFamily="49" charset="0"/>
                  <a:buNone/>
                  <a:tabLst>
                    <a:tab pos="0" algn="l"/>
                    <a:tab pos="138113" algn="r"/>
                    <a:tab pos="290513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endParaRPr lang="en-GB" sz="1200" b="1">
                  <a:solidFill>
                    <a:srgbClr val="000000"/>
                  </a:solidFill>
                  <a:latin typeface="Courier New" pitchFamily="49" charset="0"/>
                  <a:cs typeface="Times New Roman" pitchFamily="16" charset="0"/>
                </a:endParaRPr>
              </a:p>
            </p:txBody>
          </p:sp>
        </p:grpSp>
        <p:grpSp>
          <p:nvGrpSpPr>
            <p:cNvPr id="19486" name="Group 30"/>
            <p:cNvGrpSpPr>
              <a:grpSpLocks/>
            </p:cNvGrpSpPr>
            <p:nvPr/>
          </p:nvGrpSpPr>
          <p:grpSpPr bwMode="auto">
            <a:xfrm>
              <a:off x="0" y="1080"/>
              <a:ext cx="4271" cy="119"/>
              <a:chOff x="0" y="1080"/>
              <a:chExt cx="4271" cy="119"/>
            </a:xfrm>
          </p:grpSpPr>
          <p:sp>
            <p:nvSpPr>
              <p:cNvPr id="19487" name="Rectangle 31"/>
              <p:cNvSpPr>
                <a:spLocks noChangeArrowheads="1"/>
              </p:cNvSpPr>
              <p:nvPr/>
            </p:nvSpPr>
            <p:spPr bwMode="auto">
              <a:xfrm>
                <a:off x="0" y="1080"/>
                <a:ext cx="4272" cy="120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9488" name="Rectangle 32"/>
              <p:cNvSpPr>
                <a:spLocks noChangeArrowheads="1"/>
              </p:cNvSpPr>
              <p:nvPr/>
            </p:nvSpPr>
            <p:spPr bwMode="auto">
              <a:xfrm>
                <a:off x="0" y="1080"/>
                <a:ext cx="4272" cy="120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lIns="90000" tIns="46800" rIns="90000" bIns="46800"/>
              <a:lstStyle/>
              <a:p>
                <a:pPr>
                  <a:lnSpc>
                    <a:spcPct val="100000"/>
                  </a:lnSpc>
                  <a:buClr>
                    <a:srgbClr val="33CC33"/>
                  </a:buClr>
                  <a:buFont typeface="Courier New" pitchFamily="49" charset="0"/>
                  <a:buNone/>
                  <a:tabLst>
                    <a:tab pos="0" algn="l"/>
                    <a:tab pos="138113" algn="r"/>
                    <a:tab pos="290513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GB" sz="1200" b="1">
                    <a:solidFill>
                      <a:srgbClr val="33CC33"/>
                    </a:solidFill>
                    <a:latin typeface="Courier New" pitchFamily="49" charset="0"/>
                    <a:cs typeface="Times New Roman" pitchFamily="16" charset="0"/>
                  </a:rPr>
                  <a:t>	44	</a:t>
                </a:r>
              </a:p>
              <a:p>
                <a:pPr>
                  <a:lnSpc>
                    <a:spcPct val="100000"/>
                  </a:lnSpc>
                  <a:buClr>
                    <a:srgbClr val="33CC33"/>
                  </a:buClr>
                  <a:buFont typeface="Courier New" pitchFamily="49" charset="0"/>
                  <a:buNone/>
                  <a:tabLst>
                    <a:tab pos="0" algn="l"/>
                    <a:tab pos="138113" algn="r"/>
                    <a:tab pos="290513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endParaRPr lang="en-GB" sz="1200" b="1">
                  <a:solidFill>
                    <a:srgbClr val="33CC33"/>
                  </a:solidFill>
                  <a:latin typeface="Courier New" pitchFamily="49" charset="0"/>
                  <a:cs typeface="Times New Roman" pitchFamily="16" charset="0"/>
                </a:endParaRPr>
              </a:p>
            </p:txBody>
          </p:sp>
        </p:grpSp>
        <p:grpSp>
          <p:nvGrpSpPr>
            <p:cNvPr id="19489" name="Group 33"/>
            <p:cNvGrpSpPr>
              <a:grpSpLocks/>
            </p:cNvGrpSpPr>
            <p:nvPr/>
          </p:nvGrpSpPr>
          <p:grpSpPr bwMode="auto">
            <a:xfrm>
              <a:off x="0" y="1200"/>
              <a:ext cx="4271" cy="119"/>
              <a:chOff x="0" y="1200"/>
              <a:chExt cx="4271" cy="119"/>
            </a:xfrm>
          </p:grpSpPr>
          <p:sp>
            <p:nvSpPr>
              <p:cNvPr id="19490" name="Rectangle 34"/>
              <p:cNvSpPr>
                <a:spLocks noChangeArrowheads="1"/>
              </p:cNvSpPr>
              <p:nvPr/>
            </p:nvSpPr>
            <p:spPr bwMode="auto">
              <a:xfrm>
                <a:off x="0" y="1200"/>
                <a:ext cx="4272" cy="120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9491" name="Rectangle 35"/>
              <p:cNvSpPr>
                <a:spLocks noChangeArrowheads="1"/>
              </p:cNvSpPr>
              <p:nvPr/>
            </p:nvSpPr>
            <p:spPr bwMode="auto">
              <a:xfrm>
                <a:off x="0" y="1200"/>
                <a:ext cx="4272" cy="120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lIns="90000" tIns="46800" rIns="90000" bIns="46800"/>
              <a:lstStyle/>
              <a:p>
                <a:pPr>
                  <a:lnSpc>
                    <a:spcPct val="100000"/>
                  </a:lnSpc>
                  <a:buClr>
                    <a:srgbClr val="33CC33"/>
                  </a:buClr>
                  <a:buFont typeface="Courier New" pitchFamily="49" charset="0"/>
                  <a:buNone/>
                  <a:tabLst>
                    <a:tab pos="0" algn="l"/>
                    <a:tab pos="138113" algn="r"/>
                    <a:tab pos="290513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GB" sz="1200" b="1">
                    <a:solidFill>
                      <a:srgbClr val="33CC33"/>
                    </a:solidFill>
                    <a:latin typeface="Courier New" pitchFamily="49" charset="0"/>
                    <a:cs typeface="Times New Roman" pitchFamily="16" charset="0"/>
                  </a:rPr>
                  <a:t>	45	</a:t>
                </a:r>
                <a:r>
                  <a:rPr lang="en-GB" sz="1200" b="1">
                    <a:solidFill>
                      <a:srgbClr val="000000"/>
                    </a:solidFill>
                    <a:latin typeface="Courier New" pitchFamily="49" charset="0"/>
                    <a:cs typeface="Times New Roman" pitchFamily="16" charset="0"/>
                  </a:rPr>
                  <a:t>         </a:t>
                </a:r>
                <a:r>
                  <a:rPr lang="en-GB" sz="1200" b="1">
                    <a:solidFill>
                      <a:srgbClr val="275AFF"/>
                    </a:solidFill>
                    <a:latin typeface="Courier New" pitchFamily="49" charset="0"/>
                    <a:cs typeface="Times New Roman" pitchFamily="16" charset="0"/>
                  </a:rPr>
                  <a:t>case</a:t>
                </a:r>
                <a:r>
                  <a:rPr lang="en-GB" sz="1200" b="1">
                    <a:solidFill>
                      <a:srgbClr val="000000"/>
                    </a:solidFill>
                    <a:latin typeface="Courier New" pitchFamily="49" charset="0"/>
                    <a:cs typeface="Times New Roman" pitchFamily="16" charset="0"/>
                  </a:rPr>
                  <a:t> 'F':  </a:t>
                </a:r>
                <a:r>
                  <a:rPr lang="en-GB" sz="1200" b="1">
                    <a:solidFill>
                      <a:srgbClr val="33CC33"/>
                    </a:solidFill>
                    <a:latin typeface="Courier New" pitchFamily="49" charset="0"/>
                    <a:cs typeface="Times New Roman" pitchFamily="16" charset="0"/>
                  </a:rPr>
                  <a:t>// grade was uppercase F</a:t>
                </a:r>
              </a:p>
              <a:p>
                <a:pPr>
                  <a:lnSpc>
                    <a:spcPct val="100000"/>
                  </a:lnSpc>
                  <a:buClr>
                    <a:srgbClr val="33CC33"/>
                  </a:buClr>
                  <a:buFont typeface="Courier New" pitchFamily="49" charset="0"/>
                  <a:buNone/>
                  <a:tabLst>
                    <a:tab pos="0" algn="l"/>
                    <a:tab pos="138113" algn="r"/>
                    <a:tab pos="290513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endParaRPr lang="en-GB" sz="1200" b="1">
                  <a:solidFill>
                    <a:srgbClr val="33CC33"/>
                  </a:solidFill>
                  <a:latin typeface="Courier New" pitchFamily="49" charset="0"/>
                  <a:cs typeface="Times New Roman" pitchFamily="16" charset="0"/>
                </a:endParaRPr>
              </a:p>
            </p:txBody>
          </p:sp>
        </p:grpSp>
        <p:grpSp>
          <p:nvGrpSpPr>
            <p:cNvPr id="19492" name="Group 36"/>
            <p:cNvGrpSpPr>
              <a:grpSpLocks/>
            </p:cNvGrpSpPr>
            <p:nvPr/>
          </p:nvGrpSpPr>
          <p:grpSpPr bwMode="auto">
            <a:xfrm>
              <a:off x="0" y="1320"/>
              <a:ext cx="4271" cy="119"/>
              <a:chOff x="0" y="1320"/>
              <a:chExt cx="4271" cy="119"/>
            </a:xfrm>
          </p:grpSpPr>
          <p:sp>
            <p:nvSpPr>
              <p:cNvPr id="19493" name="Rectangle 37"/>
              <p:cNvSpPr>
                <a:spLocks noChangeArrowheads="1"/>
              </p:cNvSpPr>
              <p:nvPr/>
            </p:nvSpPr>
            <p:spPr bwMode="auto">
              <a:xfrm>
                <a:off x="0" y="1320"/>
                <a:ext cx="4272" cy="120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9494" name="Rectangle 38"/>
              <p:cNvSpPr>
                <a:spLocks noChangeArrowheads="1"/>
              </p:cNvSpPr>
              <p:nvPr/>
            </p:nvSpPr>
            <p:spPr bwMode="auto">
              <a:xfrm>
                <a:off x="0" y="1320"/>
                <a:ext cx="4272" cy="120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lIns="90000" tIns="46800" rIns="90000" bIns="46800"/>
              <a:lstStyle/>
              <a:p>
                <a:pPr>
                  <a:lnSpc>
                    <a:spcPct val="100000"/>
                  </a:lnSpc>
                  <a:buClr>
                    <a:srgbClr val="33CC33"/>
                  </a:buClr>
                  <a:buFont typeface="Courier New" pitchFamily="49" charset="0"/>
                  <a:buNone/>
                  <a:tabLst>
                    <a:tab pos="0" algn="l"/>
                    <a:tab pos="138113" algn="r"/>
                    <a:tab pos="290513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GB" sz="1200" b="1">
                    <a:solidFill>
                      <a:srgbClr val="33CC33"/>
                    </a:solidFill>
                    <a:latin typeface="Courier New" pitchFamily="49" charset="0"/>
                    <a:cs typeface="Times New Roman" pitchFamily="16" charset="0"/>
                  </a:rPr>
                  <a:t>	46	</a:t>
                </a:r>
                <a:r>
                  <a:rPr lang="en-GB" sz="1200" b="1">
                    <a:solidFill>
                      <a:srgbClr val="000000"/>
                    </a:solidFill>
                    <a:latin typeface="Courier New" pitchFamily="49" charset="0"/>
                    <a:cs typeface="Times New Roman" pitchFamily="16" charset="0"/>
                  </a:rPr>
                  <a:t>         </a:t>
                </a:r>
                <a:r>
                  <a:rPr lang="en-GB" sz="1200" b="1">
                    <a:solidFill>
                      <a:srgbClr val="275AFF"/>
                    </a:solidFill>
                    <a:latin typeface="Courier New" pitchFamily="49" charset="0"/>
                    <a:cs typeface="Times New Roman" pitchFamily="16" charset="0"/>
                  </a:rPr>
                  <a:t>case</a:t>
                </a:r>
                <a:r>
                  <a:rPr lang="en-GB" sz="1200" b="1">
                    <a:solidFill>
                      <a:srgbClr val="000000"/>
                    </a:solidFill>
                    <a:latin typeface="Courier New" pitchFamily="49" charset="0"/>
                    <a:cs typeface="Times New Roman" pitchFamily="16" charset="0"/>
                  </a:rPr>
                  <a:t> 'f':  </a:t>
                </a:r>
                <a:r>
                  <a:rPr lang="en-GB" sz="1200" b="1">
                    <a:solidFill>
                      <a:srgbClr val="33CC33"/>
                    </a:solidFill>
                    <a:latin typeface="Courier New" pitchFamily="49" charset="0"/>
                    <a:cs typeface="Times New Roman" pitchFamily="16" charset="0"/>
                  </a:rPr>
                  <a:t>// or lowercase f</a:t>
                </a:r>
              </a:p>
              <a:p>
                <a:pPr>
                  <a:lnSpc>
                    <a:spcPct val="100000"/>
                  </a:lnSpc>
                  <a:buClr>
                    <a:srgbClr val="33CC33"/>
                  </a:buClr>
                  <a:buFont typeface="Courier New" pitchFamily="49" charset="0"/>
                  <a:buNone/>
                  <a:tabLst>
                    <a:tab pos="0" algn="l"/>
                    <a:tab pos="138113" algn="r"/>
                    <a:tab pos="290513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endParaRPr lang="en-GB" sz="1200" b="1">
                  <a:solidFill>
                    <a:srgbClr val="33CC33"/>
                  </a:solidFill>
                  <a:latin typeface="Courier New" pitchFamily="49" charset="0"/>
                  <a:cs typeface="Times New Roman" pitchFamily="16" charset="0"/>
                </a:endParaRPr>
              </a:p>
            </p:txBody>
          </p:sp>
        </p:grpSp>
        <p:grpSp>
          <p:nvGrpSpPr>
            <p:cNvPr id="19495" name="Group 39"/>
            <p:cNvGrpSpPr>
              <a:grpSpLocks/>
            </p:cNvGrpSpPr>
            <p:nvPr/>
          </p:nvGrpSpPr>
          <p:grpSpPr bwMode="auto">
            <a:xfrm>
              <a:off x="0" y="1440"/>
              <a:ext cx="4271" cy="119"/>
              <a:chOff x="0" y="1440"/>
              <a:chExt cx="4271" cy="119"/>
            </a:xfrm>
          </p:grpSpPr>
          <p:sp>
            <p:nvSpPr>
              <p:cNvPr id="19496" name="Rectangle 40"/>
              <p:cNvSpPr>
                <a:spLocks noChangeArrowheads="1"/>
              </p:cNvSpPr>
              <p:nvPr/>
            </p:nvSpPr>
            <p:spPr bwMode="auto">
              <a:xfrm>
                <a:off x="0" y="1440"/>
                <a:ext cx="4272" cy="120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9497" name="Rectangle 41"/>
              <p:cNvSpPr>
                <a:spLocks noChangeArrowheads="1"/>
              </p:cNvSpPr>
              <p:nvPr/>
            </p:nvSpPr>
            <p:spPr bwMode="auto">
              <a:xfrm>
                <a:off x="0" y="1440"/>
                <a:ext cx="4272" cy="120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lIns="90000" tIns="46800" rIns="90000" bIns="46800"/>
              <a:lstStyle/>
              <a:p>
                <a:pPr>
                  <a:lnSpc>
                    <a:spcPct val="100000"/>
                  </a:lnSpc>
                  <a:buClr>
                    <a:srgbClr val="33CC33"/>
                  </a:buClr>
                  <a:buFont typeface="Courier New" pitchFamily="49" charset="0"/>
                  <a:buNone/>
                  <a:tabLst>
                    <a:tab pos="0" algn="l"/>
                    <a:tab pos="138113" algn="r"/>
                    <a:tab pos="290513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GB" sz="1200" b="1">
                    <a:solidFill>
                      <a:srgbClr val="33CC33"/>
                    </a:solidFill>
                    <a:latin typeface="Courier New" pitchFamily="49" charset="0"/>
                    <a:cs typeface="Times New Roman" pitchFamily="16" charset="0"/>
                  </a:rPr>
                  <a:t>	47	</a:t>
                </a:r>
                <a:r>
                  <a:rPr lang="en-GB" sz="1200" b="1">
                    <a:solidFill>
                      <a:srgbClr val="000000"/>
                    </a:solidFill>
                    <a:latin typeface="Courier New" pitchFamily="49" charset="0"/>
                    <a:cs typeface="Times New Roman" pitchFamily="16" charset="0"/>
                  </a:rPr>
                  <a:t>            ++fCount;         </a:t>
                </a:r>
              </a:p>
              <a:p>
                <a:pPr>
                  <a:lnSpc>
                    <a:spcPct val="100000"/>
                  </a:lnSpc>
                  <a:buFont typeface="Courier New" pitchFamily="49" charset="0"/>
                  <a:buNone/>
                  <a:tabLst>
                    <a:tab pos="0" algn="l"/>
                    <a:tab pos="138113" algn="r"/>
                    <a:tab pos="290513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endParaRPr lang="en-GB" sz="1200" b="1">
                  <a:solidFill>
                    <a:srgbClr val="000000"/>
                  </a:solidFill>
                  <a:latin typeface="Courier New" pitchFamily="49" charset="0"/>
                  <a:cs typeface="Times New Roman" pitchFamily="16" charset="0"/>
                </a:endParaRPr>
              </a:p>
            </p:txBody>
          </p:sp>
        </p:grpSp>
        <p:grpSp>
          <p:nvGrpSpPr>
            <p:cNvPr id="19498" name="Group 42"/>
            <p:cNvGrpSpPr>
              <a:grpSpLocks/>
            </p:cNvGrpSpPr>
            <p:nvPr/>
          </p:nvGrpSpPr>
          <p:grpSpPr bwMode="auto">
            <a:xfrm>
              <a:off x="0" y="1560"/>
              <a:ext cx="4271" cy="119"/>
              <a:chOff x="0" y="1560"/>
              <a:chExt cx="4271" cy="119"/>
            </a:xfrm>
          </p:grpSpPr>
          <p:sp>
            <p:nvSpPr>
              <p:cNvPr id="19499" name="Rectangle 43"/>
              <p:cNvSpPr>
                <a:spLocks noChangeArrowheads="1"/>
              </p:cNvSpPr>
              <p:nvPr/>
            </p:nvSpPr>
            <p:spPr bwMode="auto">
              <a:xfrm>
                <a:off x="0" y="1560"/>
                <a:ext cx="4272" cy="120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9500" name="Rectangle 44"/>
              <p:cNvSpPr>
                <a:spLocks noChangeArrowheads="1"/>
              </p:cNvSpPr>
              <p:nvPr/>
            </p:nvSpPr>
            <p:spPr bwMode="auto">
              <a:xfrm>
                <a:off x="0" y="1560"/>
                <a:ext cx="4272" cy="120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lIns="90000" tIns="46800" rIns="90000" bIns="46800"/>
              <a:lstStyle/>
              <a:p>
                <a:pPr>
                  <a:lnSpc>
                    <a:spcPct val="100000"/>
                  </a:lnSpc>
                  <a:buClr>
                    <a:srgbClr val="33CC33"/>
                  </a:buClr>
                  <a:buFont typeface="Courier New" pitchFamily="49" charset="0"/>
                  <a:buNone/>
                  <a:tabLst>
                    <a:tab pos="0" algn="l"/>
                    <a:tab pos="138113" algn="r"/>
                    <a:tab pos="290513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GB" sz="1200" b="1">
                    <a:solidFill>
                      <a:srgbClr val="33CC33"/>
                    </a:solidFill>
                    <a:latin typeface="Courier New" pitchFamily="49" charset="0"/>
                    <a:cs typeface="Times New Roman" pitchFamily="16" charset="0"/>
                  </a:rPr>
                  <a:t>	48	</a:t>
                </a:r>
                <a:r>
                  <a:rPr lang="en-GB" sz="1200" b="1">
                    <a:solidFill>
                      <a:srgbClr val="000000"/>
                    </a:solidFill>
                    <a:latin typeface="Courier New" pitchFamily="49" charset="0"/>
                    <a:cs typeface="Times New Roman" pitchFamily="16" charset="0"/>
                  </a:rPr>
                  <a:t>            </a:t>
                </a:r>
                <a:r>
                  <a:rPr lang="en-GB" sz="1200" b="1">
                    <a:solidFill>
                      <a:srgbClr val="275AFF"/>
                    </a:solidFill>
                    <a:latin typeface="Courier New" pitchFamily="49" charset="0"/>
                    <a:cs typeface="Times New Roman" pitchFamily="16" charset="0"/>
                  </a:rPr>
                  <a:t>break</a:t>
                </a:r>
                <a:r>
                  <a:rPr lang="en-GB" sz="1200" b="1">
                    <a:solidFill>
                      <a:srgbClr val="000000"/>
                    </a:solidFill>
                    <a:latin typeface="Courier New" pitchFamily="49" charset="0"/>
                    <a:cs typeface="Times New Roman" pitchFamily="16" charset="0"/>
                  </a:rPr>
                  <a:t>;</a:t>
                </a:r>
              </a:p>
              <a:p>
                <a:pPr>
                  <a:lnSpc>
                    <a:spcPct val="100000"/>
                  </a:lnSpc>
                  <a:buFont typeface="Courier New" pitchFamily="49" charset="0"/>
                  <a:buNone/>
                  <a:tabLst>
                    <a:tab pos="0" algn="l"/>
                    <a:tab pos="138113" algn="r"/>
                    <a:tab pos="290513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endParaRPr lang="en-GB" sz="1200" b="1">
                  <a:solidFill>
                    <a:srgbClr val="000000"/>
                  </a:solidFill>
                  <a:latin typeface="Courier New" pitchFamily="49" charset="0"/>
                  <a:cs typeface="Times New Roman" pitchFamily="16" charset="0"/>
                </a:endParaRPr>
              </a:p>
            </p:txBody>
          </p:sp>
        </p:grpSp>
        <p:grpSp>
          <p:nvGrpSpPr>
            <p:cNvPr id="19501" name="Group 45"/>
            <p:cNvGrpSpPr>
              <a:grpSpLocks/>
            </p:cNvGrpSpPr>
            <p:nvPr/>
          </p:nvGrpSpPr>
          <p:grpSpPr bwMode="auto">
            <a:xfrm>
              <a:off x="0" y="1680"/>
              <a:ext cx="4271" cy="119"/>
              <a:chOff x="0" y="1680"/>
              <a:chExt cx="4271" cy="119"/>
            </a:xfrm>
          </p:grpSpPr>
          <p:sp>
            <p:nvSpPr>
              <p:cNvPr id="19502" name="Rectangle 46"/>
              <p:cNvSpPr>
                <a:spLocks noChangeArrowheads="1"/>
              </p:cNvSpPr>
              <p:nvPr/>
            </p:nvSpPr>
            <p:spPr bwMode="auto">
              <a:xfrm>
                <a:off x="0" y="1680"/>
                <a:ext cx="4272" cy="120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9503" name="Rectangle 47"/>
              <p:cNvSpPr>
                <a:spLocks noChangeArrowheads="1"/>
              </p:cNvSpPr>
              <p:nvPr/>
            </p:nvSpPr>
            <p:spPr bwMode="auto">
              <a:xfrm>
                <a:off x="0" y="1680"/>
                <a:ext cx="4272" cy="120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lIns="90000" tIns="46800" rIns="90000" bIns="46800"/>
              <a:lstStyle/>
              <a:p>
                <a:pPr>
                  <a:lnSpc>
                    <a:spcPct val="100000"/>
                  </a:lnSpc>
                  <a:buClr>
                    <a:srgbClr val="33CC33"/>
                  </a:buClr>
                  <a:buFont typeface="Courier New" pitchFamily="49" charset="0"/>
                  <a:buNone/>
                  <a:tabLst>
                    <a:tab pos="0" algn="l"/>
                    <a:tab pos="138113" algn="r"/>
                    <a:tab pos="290513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GB" sz="1200" b="1">
                    <a:solidFill>
                      <a:srgbClr val="33CC33"/>
                    </a:solidFill>
                    <a:latin typeface="Courier New" pitchFamily="49" charset="0"/>
                    <a:cs typeface="Times New Roman" pitchFamily="16" charset="0"/>
                  </a:rPr>
                  <a:t>	49	</a:t>
                </a:r>
              </a:p>
              <a:p>
                <a:pPr>
                  <a:lnSpc>
                    <a:spcPct val="100000"/>
                  </a:lnSpc>
                  <a:buClr>
                    <a:srgbClr val="33CC33"/>
                  </a:buClr>
                  <a:buFont typeface="Courier New" pitchFamily="49" charset="0"/>
                  <a:buNone/>
                  <a:tabLst>
                    <a:tab pos="0" algn="l"/>
                    <a:tab pos="138113" algn="r"/>
                    <a:tab pos="290513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endParaRPr lang="en-GB" sz="1200" b="1">
                  <a:solidFill>
                    <a:srgbClr val="33CC33"/>
                  </a:solidFill>
                  <a:latin typeface="Courier New" pitchFamily="49" charset="0"/>
                  <a:cs typeface="Times New Roman" pitchFamily="16" charset="0"/>
                </a:endParaRPr>
              </a:p>
            </p:txBody>
          </p:sp>
        </p:grpSp>
        <p:grpSp>
          <p:nvGrpSpPr>
            <p:cNvPr id="19504" name="Group 48"/>
            <p:cNvGrpSpPr>
              <a:grpSpLocks/>
            </p:cNvGrpSpPr>
            <p:nvPr/>
          </p:nvGrpSpPr>
          <p:grpSpPr bwMode="auto">
            <a:xfrm>
              <a:off x="0" y="1800"/>
              <a:ext cx="4271" cy="119"/>
              <a:chOff x="0" y="1800"/>
              <a:chExt cx="4271" cy="119"/>
            </a:xfrm>
          </p:grpSpPr>
          <p:sp>
            <p:nvSpPr>
              <p:cNvPr id="19505" name="Rectangle 49"/>
              <p:cNvSpPr>
                <a:spLocks noChangeArrowheads="1"/>
              </p:cNvSpPr>
              <p:nvPr/>
            </p:nvSpPr>
            <p:spPr bwMode="auto">
              <a:xfrm>
                <a:off x="0" y="1800"/>
                <a:ext cx="4272" cy="120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9506" name="Rectangle 50"/>
              <p:cNvSpPr>
                <a:spLocks noChangeArrowheads="1"/>
              </p:cNvSpPr>
              <p:nvPr/>
            </p:nvSpPr>
            <p:spPr bwMode="auto">
              <a:xfrm>
                <a:off x="0" y="1800"/>
                <a:ext cx="4272" cy="120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lIns="90000" tIns="46800" rIns="90000" bIns="46800"/>
              <a:lstStyle/>
              <a:p>
                <a:pPr>
                  <a:lnSpc>
                    <a:spcPct val="100000"/>
                  </a:lnSpc>
                  <a:buClr>
                    <a:srgbClr val="33CC33"/>
                  </a:buClr>
                  <a:buFont typeface="Courier New" pitchFamily="49" charset="0"/>
                  <a:buNone/>
                  <a:tabLst>
                    <a:tab pos="0" algn="l"/>
                    <a:tab pos="138113" algn="r"/>
                    <a:tab pos="290513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GB" sz="1200" b="1">
                    <a:solidFill>
                      <a:srgbClr val="33CC33"/>
                    </a:solidFill>
                    <a:latin typeface="Courier New" pitchFamily="49" charset="0"/>
                    <a:cs typeface="Times New Roman" pitchFamily="16" charset="0"/>
                  </a:rPr>
                  <a:t>	50	</a:t>
                </a:r>
                <a:r>
                  <a:rPr lang="en-GB" sz="1200" b="1">
                    <a:solidFill>
                      <a:srgbClr val="000000"/>
                    </a:solidFill>
                    <a:latin typeface="Courier New" pitchFamily="49" charset="0"/>
                    <a:cs typeface="Times New Roman" pitchFamily="16" charset="0"/>
                  </a:rPr>
                  <a:t>         </a:t>
                </a:r>
                <a:r>
                  <a:rPr lang="en-GB" sz="1200" b="1">
                    <a:solidFill>
                      <a:srgbClr val="275AFF"/>
                    </a:solidFill>
                    <a:latin typeface="Courier New" pitchFamily="49" charset="0"/>
                    <a:cs typeface="Times New Roman" pitchFamily="16" charset="0"/>
                  </a:rPr>
                  <a:t>case</a:t>
                </a:r>
                <a:r>
                  <a:rPr lang="en-GB" sz="1200" b="1">
                    <a:solidFill>
                      <a:srgbClr val="000000"/>
                    </a:solidFill>
                    <a:latin typeface="Courier New" pitchFamily="49" charset="0"/>
                    <a:cs typeface="Times New Roman" pitchFamily="16" charset="0"/>
                  </a:rPr>
                  <a:t> '\n': </a:t>
                </a:r>
                <a:r>
                  <a:rPr lang="en-GB" sz="1200" b="1">
                    <a:solidFill>
                      <a:srgbClr val="33CC33"/>
                    </a:solidFill>
                    <a:latin typeface="Courier New" pitchFamily="49" charset="0"/>
                    <a:cs typeface="Times New Roman" pitchFamily="16" charset="0"/>
                  </a:rPr>
                  <a:t>// ignore newlines,  </a:t>
                </a:r>
              </a:p>
              <a:p>
                <a:pPr>
                  <a:lnSpc>
                    <a:spcPct val="100000"/>
                  </a:lnSpc>
                  <a:buClr>
                    <a:srgbClr val="33CC33"/>
                  </a:buClr>
                  <a:buFont typeface="Courier New" pitchFamily="49" charset="0"/>
                  <a:buNone/>
                  <a:tabLst>
                    <a:tab pos="0" algn="l"/>
                    <a:tab pos="138113" algn="r"/>
                    <a:tab pos="290513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endParaRPr lang="en-GB" sz="1200" b="1">
                  <a:solidFill>
                    <a:srgbClr val="33CC33"/>
                  </a:solidFill>
                  <a:latin typeface="Courier New" pitchFamily="49" charset="0"/>
                  <a:cs typeface="Times New Roman" pitchFamily="16" charset="0"/>
                </a:endParaRPr>
              </a:p>
            </p:txBody>
          </p:sp>
        </p:grpSp>
        <p:grpSp>
          <p:nvGrpSpPr>
            <p:cNvPr id="19507" name="Group 51"/>
            <p:cNvGrpSpPr>
              <a:grpSpLocks/>
            </p:cNvGrpSpPr>
            <p:nvPr/>
          </p:nvGrpSpPr>
          <p:grpSpPr bwMode="auto">
            <a:xfrm>
              <a:off x="0" y="1920"/>
              <a:ext cx="4271" cy="119"/>
              <a:chOff x="0" y="1920"/>
              <a:chExt cx="4271" cy="119"/>
            </a:xfrm>
          </p:grpSpPr>
          <p:sp>
            <p:nvSpPr>
              <p:cNvPr id="19508" name="Rectangle 52"/>
              <p:cNvSpPr>
                <a:spLocks noChangeArrowheads="1"/>
              </p:cNvSpPr>
              <p:nvPr/>
            </p:nvSpPr>
            <p:spPr bwMode="auto">
              <a:xfrm>
                <a:off x="0" y="1920"/>
                <a:ext cx="4272" cy="120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9509" name="Rectangle 53"/>
              <p:cNvSpPr>
                <a:spLocks noChangeArrowheads="1"/>
              </p:cNvSpPr>
              <p:nvPr/>
            </p:nvSpPr>
            <p:spPr bwMode="auto">
              <a:xfrm>
                <a:off x="0" y="1920"/>
                <a:ext cx="4272" cy="120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lIns="90000" tIns="46800" rIns="90000" bIns="46800"/>
              <a:lstStyle/>
              <a:p>
                <a:pPr>
                  <a:lnSpc>
                    <a:spcPct val="100000"/>
                  </a:lnSpc>
                  <a:buClr>
                    <a:srgbClr val="33CC33"/>
                  </a:buClr>
                  <a:buFont typeface="Courier New" pitchFamily="49" charset="0"/>
                  <a:buNone/>
                  <a:tabLst>
                    <a:tab pos="0" algn="l"/>
                    <a:tab pos="138113" algn="r"/>
                    <a:tab pos="290513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GB" sz="1200" b="1">
                    <a:solidFill>
                      <a:srgbClr val="33CC33"/>
                    </a:solidFill>
                    <a:latin typeface="Courier New" pitchFamily="49" charset="0"/>
                    <a:cs typeface="Times New Roman" pitchFamily="16" charset="0"/>
                  </a:rPr>
                  <a:t>	51	</a:t>
                </a:r>
                <a:r>
                  <a:rPr lang="en-GB" sz="1200" b="1">
                    <a:solidFill>
                      <a:srgbClr val="000000"/>
                    </a:solidFill>
                    <a:latin typeface="Courier New" pitchFamily="49" charset="0"/>
                    <a:cs typeface="Times New Roman" pitchFamily="16" charset="0"/>
                  </a:rPr>
                  <a:t>         </a:t>
                </a:r>
                <a:r>
                  <a:rPr lang="en-GB" sz="1200" b="1">
                    <a:solidFill>
                      <a:srgbClr val="275AFF"/>
                    </a:solidFill>
                    <a:latin typeface="Courier New" pitchFamily="49" charset="0"/>
                    <a:cs typeface="Times New Roman" pitchFamily="16" charset="0"/>
                  </a:rPr>
                  <a:t>case</a:t>
                </a:r>
                <a:r>
                  <a:rPr lang="en-GB" sz="1200" b="1">
                    <a:solidFill>
                      <a:srgbClr val="000000"/>
                    </a:solidFill>
                    <a:latin typeface="Courier New" pitchFamily="49" charset="0"/>
                    <a:cs typeface="Times New Roman" pitchFamily="16" charset="0"/>
                  </a:rPr>
                  <a:t> '\t': </a:t>
                </a:r>
                <a:r>
                  <a:rPr lang="en-GB" sz="1200" b="1">
                    <a:solidFill>
                      <a:srgbClr val="33CC33"/>
                    </a:solidFill>
                    <a:latin typeface="Courier New" pitchFamily="49" charset="0"/>
                    <a:cs typeface="Times New Roman" pitchFamily="16" charset="0"/>
                  </a:rPr>
                  <a:t>// tabs, </a:t>
                </a:r>
              </a:p>
              <a:p>
                <a:pPr>
                  <a:lnSpc>
                    <a:spcPct val="100000"/>
                  </a:lnSpc>
                  <a:buClr>
                    <a:srgbClr val="33CC33"/>
                  </a:buClr>
                  <a:buFont typeface="Courier New" pitchFamily="49" charset="0"/>
                  <a:buNone/>
                  <a:tabLst>
                    <a:tab pos="0" algn="l"/>
                    <a:tab pos="138113" algn="r"/>
                    <a:tab pos="290513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endParaRPr lang="en-GB" sz="1200" b="1">
                  <a:solidFill>
                    <a:srgbClr val="33CC33"/>
                  </a:solidFill>
                  <a:latin typeface="Courier New" pitchFamily="49" charset="0"/>
                  <a:cs typeface="Times New Roman" pitchFamily="16" charset="0"/>
                </a:endParaRPr>
              </a:p>
            </p:txBody>
          </p:sp>
        </p:grpSp>
        <p:grpSp>
          <p:nvGrpSpPr>
            <p:cNvPr id="19510" name="Group 54"/>
            <p:cNvGrpSpPr>
              <a:grpSpLocks/>
            </p:cNvGrpSpPr>
            <p:nvPr/>
          </p:nvGrpSpPr>
          <p:grpSpPr bwMode="auto">
            <a:xfrm>
              <a:off x="0" y="2040"/>
              <a:ext cx="4271" cy="119"/>
              <a:chOff x="0" y="2040"/>
              <a:chExt cx="4271" cy="119"/>
            </a:xfrm>
          </p:grpSpPr>
          <p:sp>
            <p:nvSpPr>
              <p:cNvPr id="19511" name="Rectangle 55"/>
              <p:cNvSpPr>
                <a:spLocks noChangeArrowheads="1"/>
              </p:cNvSpPr>
              <p:nvPr/>
            </p:nvSpPr>
            <p:spPr bwMode="auto">
              <a:xfrm>
                <a:off x="0" y="2040"/>
                <a:ext cx="4272" cy="120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9512" name="Rectangle 56"/>
              <p:cNvSpPr>
                <a:spLocks noChangeArrowheads="1"/>
              </p:cNvSpPr>
              <p:nvPr/>
            </p:nvSpPr>
            <p:spPr bwMode="auto">
              <a:xfrm>
                <a:off x="0" y="2040"/>
                <a:ext cx="4272" cy="120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lIns="90000" tIns="46800" rIns="90000" bIns="46800"/>
              <a:lstStyle/>
              <a:p>
                <a:pPr>
                  <a:lnSpc>
                    <a:spcPct val="100000"/>
                  </a:lnSpc>
                  <a:buClr>
                    <a:srgbClr val="33CC33"/>
                  </a:buClr>
                  <a:buFont typeface="Courier New" pitchFamily="49" charset="0"/>
                  <a:buNone/>
                  <a:tabLst>
                    <a:tab pos="0" algn="l"/>
                    <a:tab pos="138113" algn="r"/>
                    <a:tab pos="290513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GB" sz="1200" b="1">
                    <a:solidFill>
                      <a:srgbClr val="33CC33"/>
                    </a:solidFill>
                    <a:latin typeface="Courier New" pitchFamily="49" charset="0"/>
                    <a:cs typeface="Times New Roman" pitchFamily="16" charset="0"/>
                  </a:rPr>
                  <a:t>	52	</a:t>
                </a:r>
                <a:r>
                  <a:rPr lang="en-GB" sz="1200" b="1">
                    <a:solidFill>
                      <a:srgbClr val="000000"/>
                    </a:solidFill>
                    <a:latin typeface="Courier New" pitchFamily="49" charset="0"/>
                    <a:cs typeface="Times New Roman" pitchFamily="16" charset="0"/>
                  </a:rPr>
                  <a:t>         </a:t>
                </a:r>
                <a:r>
                  <a:rPr lang="en-GB" sz="1200" b="1">
                    <a:solidFill>
                      <a:srgbClr val="275AFF"/>
                    </a:solidFill>
                    <a:latin typeface="Courier New" pitchFamily="49" charset="0"/>
                    <a:cs typeface="Times New Roman" pitchFamily="16" charset="0"/>
                  </a:rPr>
                  <a:t>case</a:t>
                </a:r>
                <a:r>
                  <a:rPr lang="en-GB" sz="1200" b="1">
                    <a:solidFill>
                      <a:srgbClr val="000000"/>
                    </a:solidFill>
                    <a:latin typeface="Courier New" pitchFamily="49" charset="0"/>
                    <a:cs typeface="Times New Roman" pitchFamily="16" charset="0"/>
                  </a:rPr>
                  <a:t> ' ':  </a:t>
                </a:r>
                <a:r>
                  <a:rPr lang="en-GB" sz="1200" b="1">
                    <a:solidFill>
                      <a:srgbClr val="33CC33"/>
                    </a:solidFill>
                    <a:latin typeface="Courier New" pitchFamily="49" charset="0"/>
                    <a:cs typeface="Times New Roman" pitchFamily="16" charset="0"/>
                  </a:rPr>
                  <a:t>// and spaces in input</a:t>
                </a:r>
              </a:p>
              <a:p>
                <a:pPr>
                  <a:lnSpc>
                    <a:spcPct val="100000"/>
                  </a:lnSpc>
                  <a:buClr>
                    <a:srgbClr val="33CC33"/>
                  </a:buClr>
                  <a:buFont typeface="Courier New" pitchFamily="49" charset="0"/>
                  <a:buNone/>
                  <a:tabLst>
                    <a:tab pos="0" algn="l"/>
                    <a:tab pos="138113" algn="r"/>
                    <a:tab pos="290513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endParaRPr lang="en-GB" sz="1200" b="1">
                  <a:solidFill>
                    <a:srgbClr val="33CC33"/>
                  </a:solidFill>
                  <a:latin typeface="Courier New" pitchFamily="49" charset="0"/>
                  <a:cs typeface="Times New Roman" pitchFamily="16" charset="0"/>
                </a:endParaRPr>
              </a:p>
            </p:txBody>
          </p:sp>
        </p:grpSp>
        <p:grpSp>
          <p:nvGrpSpPr>
            <p:cNvPr id="19513" name="Group 57"/>
            <p:cNvGrpSpPr>
              <a:grpSpLocks/>
            </p:cNvGrpSpPr>
            <p:nvPr/>
          </p:nvGrpSpPr>
          <p:grpSpPr bwMode="auto">
            <a:xfrm>
              <a:off x="0" y="2160"/>
              <a:ext cx="4271" cy="119"/>
              <a:chOff x="0" y="2160"/>
              <a:chExt cx="4271" cy="119"/>
            </a:xfrm>
          </p:grpSpPr>
          <p:sp>
            <p:nvSpPr>
              <p:cNvPr id="19514" name="Rectangle 58"/>
              <p:cNvSpPr>
                <a:spLocks noChangeArrowheads="1"/>
              </p:cNvSpPr>
              <p:nvPr/>
            </p:nvSpPr>
            <p:spPr bwMode="auto">
              <a:xfrm>
                <a:off x="0" y="2160"/>
                <a:ext cx="4272" cy="120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9515" name="Rectangle 59"/>
              <p:cNvSpPr>
                <a:spLocks noChangeArrowheads="1"/>
              </p:cNvSpPr>
              <p:nvPr/>
            </p:nvSpPr>
            <p:spPr bwMode="auto">
              <a:xfrm>
                <a:off x="0" y="2160"/>
                <a:ext cx="4272" cy="120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lIns="90000" tIns="46800" rIns="90000" bIns="46800"/>
              <a:lstStyle/>
              <a:p>
                <a:pPr>
                  <a:lnSpc>
                    <a:spcPct val="100000"/>
                  </a:lnSpc>
                  <a:buClr>
                    <a:srgbClr val="33CC33"/>
                  </a:buClr>
                  <a:buFont typeface="Courier New" pitchFamily="49" charset="0"/>
                  <a:buNone/>
                  <a:tabLst>
                    <a:tab pos="0" algn="l"/>
                    <a:tab pos="138113" algn="r"/>
                    <a:tab pos="290513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GB" sz="1200" b="1">
                    <a:solidFill>
                      <a:srgbClr val="33CC33"/>
                    </a:solidFill>
                    <a:latin typeface="Courier New" pitchFamily="49" charset="0"/>
                    <a:cs typeface="Times New Roman" pitchFamily="16" charset="0"/>
                  </a:rPr>
                  <a:t>	53	</a:t>
                </a:r>
                <a:r>
                  <a:rPr lang="en-GB" sz="1200" b="1">
                    <a:solidFill>
                      <a:srgbClr val="000000"/>
                    </a:solidFill>
                    <a:latin typeface="Courier New" pitchFamily="49" charset="0"/>
                    <a:cs typeface="Times New Roman" pitchFamily="16" charset="0"/>
                  </a:rPr>
                  <a:t>            </a:t>
                </a:r>
                <a:r>
                  <a:rPr lang="en-GB" sz="1200" b="1">
                    <a:solidFill>
                      <a:srgbClr val="275AFF"/>
                    </a:solidFill>
                    <a:latin typeface="Courier New" pitchFamily="49" charset="0"/>
                    <a:cs typeface="Times New Roman" pitchFamily="16" charset="0"/>
                  </a:rPr>
                  <a:t>break</a:t>
                </a:r>
                <a:r>
                  <a:rPr lang="en-GB" sz="1200" b="1">
                    <a:solidFill>
                      <a:srgbClr val="000000"/>
                    </a:solidFill>
                    <a:latin typeface="Courier New" pitchFamily="49" charset="0"/>
                    <a:cs typeface="Times New Roman" pitchFamily="16" charset="0"/>
                  </a:rPr>
                  <a:t>;</a:t>
                </a:r>
              </a:p>
              <a:p>
                <a:pPr>
                  <a:lnSpc>
                    <a:spcPct val="100000"/>
                  </a:lnSpc>
                  <a:buFont typeface="Courier New" pitchFamily="49" charset="0"/>
                  <a:buNone/>
                  <a:tabLst>
                    <a:tab pos="0" algn="l"/>
                    <a:tab pos="138113" algn="r"/>
                    <a:tab pos="290513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endParaRPr lang="en-GB" sz="1200" b="1">
                  <a:solidFill>
                    <a:srgbClr val="000000"/>
                  </a:solidFill>
                  <a:latin typeface="Courier New" pitchFamily="49" charset="0"/>
                  <a:cs typeface="Times New Roman" pitchFamily="16" charset="0"/>
                </a:endParaRPr>
              </a:p>
            </p:txBody>
          </p:sp>
        </p:grpSp>
        <p:grpSp>
          <p:nvGrpSpPr>
            <p:cNvPr id="19516" name="Group 60"/>
            <p:cNvGrpSpPr>
              <a:grpSpLocks/>
            </p:cNvGrpSpPr>
            <p:nvPr/>
          </p:nvGrpSpPr>
          <p:grpSpPr bwMode="auto">
            <a:xfrm>
              <a:off x="0" y="2280"/>
              <a:ext cx="4271" cy="119"/>
              <a:chOff x="0" y="2280"/>
              <a:chExt cx="4271" cy="119"/>
            </a:xfrm>
          </p:grpSpPr>
          <p:sp>
            <p:nvSpPr>
              <p:cNvPr id="19517" name="Rectangle 61"/>
              <p:cNvSpPr>
                <a:spLocks noChangeArrowheads="1"/>
              </p:cNvSpPr>
              <p:nvPr/>
            </p:nvSpPr>
            <p:spPr bwMode="auto">
              <a:xfrm>
                <a:off x="0" y="2280"/>
                <a:ext cx="4272" cy="120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9518" name="Rectangle 62"/>
              <p:cNvSpPr>
                <a:spLocks noChangeArrowheads="1"/>
              </p:cNvSpPr>
              <p:nvPr/>
            </p:nvSpPr>
            <p:spPr bwMode="auto">
              <a:xfrm>
                <a:off x="0" y="2280"/>
                <a:ext cx="4272" cy="120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lIns="90000" tIns="46800" rIns="90000" bIns="46800"/>
              <a:lstStyle/>
              <a:p>
                <a:pPr>
                  <a:lnSpc>
                    <a:spcPct val="100000"/>
                  </a:lnSpc>
                  <a:buClr>
                    <a:srgbClr val="33CC33"/>
                  </a:buClr>
                  <a:buFont typeface="Courier New" pitchFamily="49" charset="0"/>
                  <a:buNone/>
                  <a:tabLst>
                    <a:tab pos="0" algn="l"/>
                    <a:tab pos="138113" algn="r"/>
                    <a:tab pos="290513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GB" sz="1200" b="1">
                    <a:solidFill>
                      <a:srgbClr val="33CC33"/>
                    </a:solidFill>
                    <a:latin typeface="Courier New" pitchFamily="49" charset="0"/>
                    <a:cs typeface="Times New Roman" pitchFamily="16" charset="0"/>
                  </a:rPr>
                  <a:t>	54	</a:t>
                </a:r>
              </a:p>
              <a:p>
                <a:pPr>
                  <a:lnSpc>
                    <a:spcPct val="100000"/>
                  </a:lnSpc>
                  <a:buClr>
                    <a:srgbClr val="33CC33"/>
                  </a:buClr>
                  <a:buFont typeface="Courier New" pitchFamily="49" charset="0"/>
                  <a:buNone/>
                  <a:tabLst>
                    <a:tab pos="0" algn="l"/>
                    <a:tab pos="138113" algn="r"/>
                    <a:tab pos="290513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endParaRPr lang="en-GB" sz="1200" b="1">
                  <a:solidFill>
                    <a:srgbClr val="33CC33"/>
                  </a:solidFill>
                  <a:latin typeface="Courier New" pitchFamily="49" charset="0"/>
                  <a:cs typeface="Times New Roman" pitchFamily="16" charset="0"/>
                </a:endParaRPr>
              </a:p>
            </p:txBody>
          </p:sp>
        </p:grpSp>
        <p:grpSp>
          <p:nvGrpSpPr>
            <p:cNvPr id="19519" name="Group 63"/>
            <p:cNvGrpSpPr>
              <a:grpSpLocks/>
            </p:cNvGrpSpPr>
            <p:nvPr/>
          </p:nvGrpSpPr>
          <p:grpSpPr bwMode="auto">
            <a:xfrm>
              <a:off x="0" y="2400"/>
              <a:ext cx="4271" cy="119"/>
              <a:chOff x="0" y="2400"/>
              <a:chExt cx="4271" cy="119"/>
            </a:xfrm>
          </p:grpSpPr>
          <p:sp>
            <p:nvSpPr>
              <p:cNvPr id="19520" name="Rectangle 64"/>
              <p:cNvSpPr>
                <a:spLocks noChangeArrowheads="1"/>
              </p:cNvSpPr>
              <p:nvPr/>
            </p:nvSpPr>
            <p:spPr bwMode="auto">
              <a:xfrm>
                <a:off x="0" y="2400"/>
                <a:ext cx="4272" cy="120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9521" name="Rectangle 65"/>
              <p:cNvSpPr>
                <a:spLocks noChangeArrowheads="1"/>
              </p:cNvSpPr>
              <p:nvPr/>
            </p:nvSpPr>
            <p:spPr bwMode="auto">
              <a:xfrm>
                <a:off x="0" y="2400"/>
                <a:ext cx="4272" cy="120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lIns="90000" tIns="46800" rIns="90000" bIns="46800"/>
              <a:lstStyle/>
              <a:p>
                <a:pPr>
                  <a:lnSpc>
                    <a:spcPct val="100000"/>
                  </a:lnSpc>
                  <a:buClr>
                    <a:srgbClr val="33CC33"/>
                  </a:buClr>
                  <a:buFont typeface="Courier New" pitchFamily="49" charset="0"/>
                  <a:buNone/>
                  <a:tabLst>
                    <a:tab pos="0" algn="l"/>
                    <a:tab pos="138113" algn="r"/>
                    <a:tab pos="290513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GB" sz="1200" b="1">
                    <a:solidFill>
                      <a:srgbClr val="33CC33"/>
                    </a:solidFill>
                    <a:latin typeface="Courier New" pitchFamily="49" charset="0"/>
                    <a:cs typeface="Times New Roman" pitchFamily="16" charset="0"/>
                  </a:rPr>
                  <a:t>	55	         </a:t>
                </a:r>
                <a:r>
                  <a:rPr lang="en-GB" sz="1200" b="1">
                    <a:solidFill>
                      <a:srgbClr val="275AFF"/>
                    </a:solidFill>
                    <a:latin typeface="Courier New" pitchFamily="49" charset="0"/>
                    <a:cs typeface="Times New Roman" pitchFamily="16" charset="0"/>
                  </a:rPr>
                  <a:t>default</a:t>
                </a:r>
                <a:r>
                  <a:rPr lang="en-GB" sz="1200" b="1">
                    <a:solidFill>
                      <a:srgbClr val="000000"/>
                    </a:solidFill>
                    <a:latin typeface="Courier New" pitchFamily="49" charset="0"/>
                    <a:cs typeface="Times New Roman" pitchFamily="16" charset="0"/>
                  </a:rPr>
                  <a:t>:   </a:t>
                </a:r>
                <a:r>
                  <a:rPr lang="en-GB" sz="1200" b="1">
                    <a:solidFill>
                      <a:srgbClr val="33CC33"/>
                    </a:solidFill>
                    <a:latin typeface="Courier New" pitchFamily="49" charset="0"/>
                    <a:cs typeface="Times New Roman" pitchFamily="16" charset="0"/>
                  </a:rPr>
                  <a:t>// catch all other characters</a:t>
                </a:r>
              </a:p>
              <a:p>
                <a:pPr>
                  <a:lnSpc>
                    <a:spcPct val="100000"/>
                  </a:lnSpc>
                  <a:buClr>
                    <a:srgbClr val="33CC33"/>
                  </a:buClr>
                  <a:buFont typeface="Courier New" pitchFamily="49" charset="0"/>
                  <a:buNone/>
                  <a:tabLst>
                    <a:tab pos="0" algn="l"/>
                    <a:tab pos="138113" algn="r"/>
                    <a:tab pos="290513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endParaRPr lang="en-GB" sz="1200" b="1">
                  <a:solidFill>
                    <a:srgbClr val="33CC33"/>
                  </a:solidFill>
                  <a:latin typeface="Courier New" pitchFamily="49" charset="0"/>
                  <a:cs typeface="Times New Roman" pitchFamily="16" charset="0"/>
                </a:endParaRPr>
              </a:p>
            </p:txBody>
          </p:sp>
        </p:grpSp>
        <p:grpSp>
          <p:nvGrpSpPr>
            <p:cNvPr id="19522" name="Group 66"/>
            <p:cNvGrpSpPr>
              <a:grpSpLocks/>
            </p:cNvGrpSpPr>
            <p:nvPr/>
          </p:nvGrpSpPr>
          <p:grpSpPr bwMode="auto">
            <a:xfrm>
              <a:off x="0" y="2520"/>
              <a:ext cx="4271" cy="119"/>
              <a:chOff x="0" y="2520"/>
              <a:chExt cx="4271" cy="119"/>
            </a:xfrm>
          </p:grpSpPr>
          <p:sp>
            <p:nvSpPr>
              <p:cNvPr id="19523" name="Rectangle 67"/>
              <p:cNvSpPr>
                <a:spLocks noChangeArrowheads="1"/>
              </p:cNvSpPr>
              <p:nvPr/>
            </p:nvSpPr>
            <p:spPr bwMode="auto">
              <a:xfrm>
                <a:off x="0" y="2520"/>
                <a:ext cx="4272" cy="120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9524" name="Rectangle 68"/>
              <p:cNvSpPr>
                <a:spLocks noChangeArrowheads="1"/>
              </p:cNvSpPr>
              <p:nvPr/>
            </p:nvSpPr>
            <p:spPr bwMode="auto">
              <a:xfrm>
                <a:off x="0" y="2520"/>
                <a:ext cx="4272" cy="120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lIns="90000" tIns="46800" rIns="90000" bIns="46800"/>
              <a:lstStyle/>
              <a:p>
                <a:pPr>
                  <a:lnSpc>
                    <a:spcPct val="100000"/>
                  </a:lnSpc>
                  <a:buClr>
                    <a:srgbClr val="33CC33"/>
                  </a:buClr>
                  <a:buFont typeface="Courier New" pitchFamily="49" charset="0"/>
                  <a:buNone/>
                  <a:tabLst>
                    <a:tab pos="0" algn="l"/>
                    <a:tab pos="138113" algn="r"/>
                    <a:tab pos="290513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GB" sz="1200" b="1">
                    <a:solidFill>
                      <a:srgbClr val="33CC33"/>
                    </a:solidFill>
                    <a:latin typeface="Courier New" pitchFamily="49" charset="0"/>
                    <a:cs typeface="Times New Roman" pitchFamily="16" charset="0"/>
                  </a:rPr>
                  <a:t>	56	</a:t>
                </a:r>
                <a:r>
                  <a:rPr lang="en-GB" sz="1200" b="1">
                    <a:solidFill>
                      <a:srgbClr val="000000"/>
                    </a:solidFill>
                    <a:latin typeface="Courier New" pitchFamily="49" charset="0"/>
                    <a:cs typeface="Times New Roman" pitchFamily="16" charset="0"/>
                  </a:rPr>
                  <a:t>            cout &lt;&lt; "Incorrect letter grade entered."</a:t>
                </a:r>
              </a:p>
              <a:p>
                <a:pPr>
                  <a:lnSpc>
                    <a:spcPct val="100000"/>
                  </a:lnSpc>
                  <a:buFont typeface="Courier New" pitchFamily="49" charset="0"/>
                  <a:buNone/>
                  <a:tabLst>
                    <a:tab pos="0" algn="l"/>
                    <a:tab pos="138113" algn="r"/>
                    <a:tab pos="290513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endParaRPr lang="en-GB" sz="1200" b="1">
                  <a:solidFill>
                    <a:srgbClr val="000000"/>
                  </a:solidFill>
                  <a:latin typeface="Courier New" pitchFamily="49" charset="0"/>
                  <a:cs typeface="Times New Roman" pitchFamily="16" charset="0"/>
                </a:endParaRPr>
              </a:p>
            </p:txBody>
          </p:sp>
        </p:grpSp>
        <p:grpSp>
          <p:nvGrpSpPr>
            <p:cNvPr id="19525" name="Group 69"/>
            <p:cNvGrpSpPr>
              <a:grpSpLocks/>
            </p:cNvGrpSpPr>
            <p:nvPr/>
          </p:nvGrpSpPr>
          <p:grpSpPr bwMode="auto">
            <a:xfrm>
              <a:off x="0" y="2640"/>
              <a:ext cx="4271" cy="119"/>
              <a:chOff x="0" y="2640"/>
              <a:chExt cx="4271" cy="119"/>
            </a:xfrm>
          </p:grpSpPr>
          <p:sp>
            <p:nvSpPr>
              <p:cNvPr id="19526" name="Rectangle 70"/>
              <p:cNvSpPr>
                <a:spLocks noChangeArrowheads="1"/>
              </p:cNvSpPr>
              <p:nvPr/>
            </p:nvSpPr>
            <p:spPr bwMode="auto">
              <a:xfrm>
                <a:off x="0" y="2640"/>
                <a:ext cx="4272" cy="120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9527" name="Rectangle 71"/>
              <p:cNvSpPr>
                <a:spLocks noChangeArrowheads="1"/>
              </p:cNvSpPr>
              <p:nvPr/>
            </p:nvSpPr>
            <p:spPr bwMode="auto">
              <a:xfrm>
                <a:off x="0" y="2640"/>
                <a:ext cx="4272" cy="120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lIns="90000" tIns="46800" rIns="90000" bIns="46800"/>
              <a:lstStyle/>
              <a:p>
                <a:pPr>
                  <a:lnSpc>
                    <a:spcPct val="100000"/>
                  </a:lnSpc>
                  <a:buClr>
                    <a:srgbClr val="33CC33"/>
                  </a:buClr>
                  <a:buFont typeface="Courier New" pitchFamily="49" charset="0"/>
                  <a:buNone/>
                  <a:tabLst>
                    <a:tab pos="0" algn="l"/>
                    <a:tab pos="138113" algn="r"/>
                    <a:tab pos="290513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GB" sz="1200" b="1">
                    <a:solidFill>
                      <a:srgbClr val="33CC33"/>
                    </a:solidFill>
                    <a:latin typeface="Courier New" pitchFamily="49" charset="0"/>
                    <a:cs typeface="Times New Roman" pitchFamily="16" charset="0"/>
                  </a:rPr>
                  <a:t>	57	</a:t>
                </a:r>
                <a:r>
                  <a:rPr lang="en-GB" sz="1200" b="1">
                    <a:solidFill>
                      <a:srgbClr val="000000"/>
                    </a:solidFill>
                    <a:latin typeface="Courier New" pitchFamily="49" charset="0"/>
                    <a:cs typeface="Times New Roman" pitchFamily="16" charset="0"/>
                  </a:rPr>
                  <a:t>                 &lt;&lt; " Enter a new grade." &lt;&lt; endl;</a:t>
                </a:r>
              </a:p>
              <a:p>
                <a:pPr>
                  <a:lnSpc>
                    <a:spcPct val="100000"/>
                  </a:lnSpc>
                  <a:buFont typeface="Courier New" pitchFamily="49" charset="0"/>
                  <a:buNone/>
                  <a:tabLst>
                    <a:tab pos="0" algn="l"/>
                    <a:tab pos="138113" algn="r"/>
                    <a:tab pos="290513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endParaRPr lang="en-GB" sz="1200" b="1">
                  <a:solidFill>
                    <a:srgbClr val="000000"/>
                  </a:solidFill>
                  <a:latin typeface="Courier New" pitchFamily="49" charset="0"/>
                  <a:cs typeface="Times New Roman" pitchFamily="16" charset="0"/>
                </a:endParaRPr>
              </a:p>
            </p:txBody>
          </p:sp>
        </p:grpSp>
        <p:grpSp>
          <p:nvGrpSpPr>
            <p:cNvPr id="19528" name="Group 72"/>
            <p:cNvGrpSpPr>
              <a:grpSpLocks/>
            </p:cNvGrpSpPr>
            <p:nvPr/>
          </p:nvGrpSpPr>
          <p:grpSpPr bwMode="auto">
            <a:xfrm>
              <a:off x="0" y="2760"/>
              <a:ext cx="4271" cy="119"/>
              <a:chOff x="0" y="2760"/>
              <a:chExt cx="4271" cy="119"/>
            </a:xfrm>
          </p:grpSpPr>
          <p:sp>
            <p:nvSpPr>
              <p:cNvPr id="19529" name="Rectangle 73"/>
              <p:cNvSpPr>
                <a:spLocks noChangeArrowheads="1"/>
              </p:cNvSpPr>
              <p:nvPr/>
            </p:nvSpPr>
            <p:spPr bwMode="auto">
              <a:xfrm>
                <a:off x="0" y="2760"/>
                <a:ext cx="4272" cy="120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9530" name="Rectangle 74"/>
              <p:cNvSpPr>
                <a:spLocks noChangeArrowheads="1"/>
              </p:cNvSpPr>
              <p:nvPr/>
            </p:nvSpPr>
            <p:spPr bwMode="auto">
              <a:xfrm>
                <a:off x="0" y="2760"/>
                <a:ext cx="4272" cy="120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lIns="90000" tIns="46800" rIns="90000" bIns="46800"/>
              <a:lstStyle/>
              <a:p>
                <a:pPr>
                  <a:lnSpc>
                    <a:spcPct val="100000"/>
                  </a:lnSpc>
                  <a:buClr>
                    <a:srgbClr val="33CC33"/>
                  </a:buClr>
                  <a:buFont typeface="Courier New" pitchFamily="49" charset="0"/>
                  <a:buNone/>
                  <a:tabLst>
                    <a:tab pos="0" algn="l"/>
                    <a:tab pos="138113" algn="r"/>
                    <a:tab pos="290513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GB" sz="1200" b="1">
                    <a:solidFill>
                      <a:srgbClr val="33CC33"/>
                    </a:solidFill>
                    <a:latin typeface="Courier New" pitchFamily="49" charset="0"/>
                    <a:cs typeface="Times New Roman" pitchFamily="16" charset="0"/>
                  </a:rPr>
                  <a:t>	58	</a:t>
                </a:r>
                <a:r>
                  <a:rPr lang="en-GB" sz="1200" b="1">
                    <a:solidFill>
                      <a:srgbClr val="000000"/>
                    </a:solidFill>
                    <a:latin typeface="Courier New" pitchFamily="49" charset="0"/>
                    <a:cs typeface="Times New Roman" pitchFamily="16" charset="0"/>
                  </a:rPr>
                  <a:t>            </a:t>
                </a:r>
                <a:r>
                  <a:rPr lang="en-GB" sz="1200" b="1">
                    <a:solidFill>
                      <a:srgbClr val="275AFF"/>
                    </a:solidFill>
                    <a:latin typeface="Courier New" pitchFamily="49" charset="0"/>
                    <a:cs typeface="Times New Roman" pitchFamily="16" charset="0"/>
                  </a:rPr>
                  <a:t>break</a:t>
                </a:r>
                <a:r>
                  <a:rPr lang="en-GB" sz="1200" b="1">
                    <a:solidFill>
                      <a:srgbClr val="000000"/>
                    </a:solidFill>
                    <a:latin typeface="Courier New" pitchFamily="49" charset="0"/>
                    <a:cs typeface="Times New Roman" pitchFamily="16" charset="0"/>
                  </a:rPr>
                  <a:t>;  </a:t>
                </a:r>
                <a:r>
                  <a:rPr lang="en-GB" sz="1200" b="1">
                    <a:solidFill>
                      <a:srgbClr val="33CC33"/>
                    </a:solidFill>
                    <a:latin typeface="Courier New" pitchFamily="49" charset="0"/>
                    <a:cs typeface="Times New Roman" pitchFamily="16" charset="0"/>
                  </a:rPr>
                  <a:t>// optional</a:t>
                </a:r>
              </a:p>
              <a:p>
                <a:pPr>
                  <a:lnSpc>
                    <a:spcPct val="100000"/>
                  </a:lnSpc>
                  <a:buClr>
                    <a:srgbClr val="33CC33"/>
                  </a:buClr>
                  <a:buFont typeface="Courier New" pitchFamily="49" charset="0"/>
                  <a:buNone/>
                  <a:tabLst>
                    <a:tab pos="0" algn="l"/>
                    <a:tab pos="138113" algn="r"/>
                    <a:tab pos="290513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endParaRPr lang="en-GB" sz="1200" b="1">
                  <a:solidFill>
                    <a:srgbClr val="33CC33"/>
                  </a:solidFill>
                  <a:latin typeface="Courier New" pitchFamily="49" charset="0"/>
                  <a:cs typeface="Times New Roman" pitchFamily="16" charset="0"/>
                </a:endParaRPr>
              </a:p>
            </p:txBody>
          </p:sp>
        </p:grpSp>
        <p:grpSp>
          <p:nvGrpSpPr>
            <p:cNvPr id="19531" name="Group 75"/>
            <p:cNvGrpSpPr>
              <a:grpSpLocks/>
            </p:cNvGrpSpPr>
            <p:nvPr/>
          </p:nvGrpSpPr>
          <p:grpSpPr bwMode="auto">
            <a:xfrm>
              <a:off x="0" y="2880"/>
              <a:ext cx="4271" cy="119"/>
              <a:chOff x="0" y="2880"/>
              <a:chExt cx="4271" cy="119"/>
            </a:xfrm>
          </p:grpSpPr>
          <p:sp>
            <p:nvSpPr>
              <p:cNvPr id="19532" name="Rectangle 76"/>
              <p:cNvSpPr>
                <a:spLocks noChangeArrowheads="1"/>
              </p:cNvSpPr>
              <p:nvPr/>
            </p:nvSpPr>
            <p:spPr bwMode="auto">
              <a:xfrm>
                <a:off x="0" y="2880"/>
                <a:ext cx="4272" cy="120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9533" name="Rectangle 77"/>
              <p:cNvSpPr>
                <a:spLocks noChangeArrowheads="1"/>
              </p:cNvSpPr>
              <p:nvPr/>
            </p:nvSpPr>
            <p:spPr bwMode="auto">
              <a:xfrm>
                <a:off x="0" y="2880"/>
                <a:ext cx="4272" cy="120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lIns="90000" tIns="46800" rIns="90000" bIns="46800"/>
              <a:lstStyle/>
              <a:p>
                <a:pPr>
                  <a:lnSpc>
                    <a:spcPct val="100000"/>
                  </a:lnSpc>
                  <a:buClr>
                    <a:srgbClr val="33CC33"/>
                  </a:buClr>
                  <a:buFont typeface="Courier New" pitchFamily="49" charset="0"/>
                  <a:buNone/>
                  <a:tabLst>
                    <a:tab pos="0" algn="l"/>
                    <a:tab pos="138113" algn="r"/>
                    <a:tab pos="290513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GB" sz="1200" b="1">
                    <a:solidFill>
                      <a:srgbClr val="33CC33"/>
                    </a:solidFill>
                    <a:latin typeface="Courier New" pitchFamily="49" charset="0"/>
                    <a:cs typeface="Times New Roman" pitchFamily="16" charset="0"/>
                  </a:rPr>
                  <a:t>	59	</a:t>
                </a:r>
                <a:r>
                  <a:rPr lang="en-GB" sz="1200" b="1">
                    <a:solidFill>
                      <a:srgbClr val="000000"/>
                    </a:solidFill>
                    <a:latin typeface="Courier New" pitchFamily="49" charset="0"/>
                    <a:cs typeface="Times New Roman" pitchFamily="16" charset="0"/>
                  </a:rPr>
                  <a:t>      }</a:t>
                </a:r>
              </a:p>
              <a:p>
                <a:pPr>
                  <a:lnSpc>
                    <a:spcPct val="100000"/>
                  </a:lnSpc>
                  <a:buFont typeface="Courier New" pitchFamily="49" charset="0"/>
                  <a:buNone/>
                  <a:tabLst>
                    <a:tab pos="0" algn="l"/>
                    <a:tab pos="138113" algn="r"/>
                    <a:tab pos="290513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endParaRPr lang="en-GB" sz="1200" b="1">
                  <a:solidFill>
                    <a:srgbClr val="000000"/>
                  </a:solidFill>
                  <a:latin typeface="Courier New" pitchFamily="49" charset="0"/>
                  <a:cs typeface="Times New Roman" pitchFamily="16" charset="0"/>
                </a:endParaRPr>
              </a:p>
            </p:txBody>
          </p:sp>
        </p:grpSp>
        <p:grpSp>
          <p:nvGrpSpPr>
            <p:cNvPr id="19534" name="Group 78"/>
            <p:cNvGrpSpPr>
              <a:grpSpLocks/>
            </p:cNvGrpSpPr>
            <p:nvPr/>
          </p:nvGrpSpPr>
          <p:grpSpPr bwMode="auto">
            <a:xfrm>
              <a:off x="0" y="3000"/>
              <a:ext cx="4271" cy="119"/>
              <a:chOff x="0" y="3000"/>
              <a:chExt cx="4271" cy="119"/>
            </a:xfrm>
          </p:grpSpPr>
          <p:sp>
            <p:nvSpPr>
              <p:cNvPr id="19535" name="Rectangle 79"/>
              <p:cNvSpPr>
                <a:spLocks noChangeArrowheads="1"/>
              </p:cNvSpPr>
              <p:nvPr/>
            </p:nvSpPr>
            <p:spPr bwMode="auto">
              <a:xfrm>
                <a:off x="0" y="3000"/>
                <a:ext cx="4272" cy="120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9536" name="Rectangle 80"/>
              <p:cNvSpPr>
                <a:spLocks noChangeArrowheads="1"/>
              </p:cNvSpPr>
              <p:nvPr/>
            </p:nvSpPr>
            <p:spPr bwMode="auto">
              <a:xfrm>
                <a:off x="0" y="3000"/>
                <a:ext cx="4272" cy="120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lIns="90000" tIns="46800" rIns="90000" bIns="46800"/>
              <a:lstStyle/>
              <a:p>
                <a:pPr>
                  <a:lnSpc>
                    <a:spcPct val="100000"/>
                  </a:lnSpc>
                  <a:buClr>
                    <a:srgbClr val="33CC33"/>
                  </a:buClr>
                  <a:buFont typeface="Courier New" pitchFamily="49" charset="0"/>
                  <a:buNone/>
                  <a:tabLst>
                    <a:tab pos="0" algn="l"/>
                    <a:tab pos="138113" algn="r"/>
                    <a:tab pos="290513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GB" sz="1200" b="1">
                    <a:solidFill>
                      <a:srgbClr val="33CC33"/>
                    </a:solidFill>
                    <a:latin typeface="Courier New" pitchFamily="49" charset="0"/>
                    <a:cs typeface="Times New Roman" pitchFamily="16" charset="0"/>
                  </a:rPr>
                  <a:t>	60	</a:t>
                </a:r>
                <a:r>
                  <a:rPr lang="en-GB" sz="1200" b="1">
                    <a:solidFill>
                      <a:srgbClr val="000000"/>
                    </a:solidFill>
                    <a:latin typeface="Courier New" pitchFamily="49" charset="0"/>
                    <a:cs typeface="Times New Roman" pitchFamily="16" charset="0"/>
                  </a:rPr>
                  <a:t>   }</a:t>
                </a:r>
              </a:p>
              <a:p>
                <a:pPr>
                  <a:lnSpc>
                    <a:spcPct val="100000"/>
                  </a:lnSpc>
                  <a:buFont typeface="Courier New" pitchFamily="49" charset="0"/>
                  <a:buNone/>
                  <a:tabLst>
                    <a:tab pos="0" algn="l"/>
                    <a:tab pos="138113" algn="r"/>
                    <a:tab pos="290513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endParaRPr lang="en-GB" sz="1200" b="1">
                  <a:solidFill>
                    <a:srgbClr val="000000"/>
                  </a:solidFill>
                  <a:latin typeface="Courier New" pitchFamily="49" charset="0"/>
                  <a:cs typeface="Times New Roman" pitchFamily="16" charset="0"/>
                </a:endParaRPr>
              </a:p>
            </p:txBody>
          </p:sp>
        </p:grpSp>
        <p:grpSp>
          <p:nvGrpSpPr>
            <p:cNvPr id="19537" name="Group 81"/>
            <p:cNvGrpSpPr>
              <a:grpSpLocks/>
            </p:cNvGrpSpPr>
            <p:nvPr/>
          </p:nvGrpSpPr>
          <p:grpSpPr bwMode="auto">
            <a:xfrm>
              <a:off x="0" y="3120"/>
              <a:ext cx="4271" cy="119"/>
              <a:chOff x="0" y="3120"/>
              <a:chExt cx="4271" cy="119"/>
            </a:xfrm>
          </p:grpSpPr>
          <p:sp>
            <p:nvSpPr>
              <p:cNvPr id="19538" name="Rectangle 82"/>
              <p:cNvSpPr>
                <a:spLocks noChangeArrowheads="1"/>
              </p:cNvSpPr>
              <p:nvPr/>
            </p:nvSpPr>
            <p:spPr bwMode="auto">
              <a:xfrm>
                <a:off x="0" y="3120"/>
                <a:ext cx="4272" cy="120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9539" name="Rectangle 83"/>
              <p:cNvSpPr>
                <a:spLocks noChangeArrowheads="1"/>
              </p:cNvSpPr>
              <p:nvPr/>
            </p:nvSpPr>
            <p:spPr bwMode="auto">
              <a:xfrm>
                <a:off x="0" y="3120"/>
                <a:ext cx="4272" cy="120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lIns="90000" tIns="46800" rIns="90000" bIns="46800"/>
              <a:lstStyle/>
              <a:p>
                <a:pPr>
                  <a:lnSpc>
                    <a:spcPct val="100000"/>
                  </a:lnSpc>
                  <a:buClr>
                    <a:srgbClr val="33CC33"/>
                  </a:buClr>
                  <a:buFont typeface="Courier New" pitchFamily="49" charset="0"/>
                  <a:buNone/>
                  <a:tabLst>
                    <a:tab pos="0" algn="l"/>
                    <a:tab pos="138113" algn="r"/>
                    <a:tab pos="290513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GB" sz="1200" b="1">
                    <a:solidFill>
                      <a:srgbClr val="33CC33"/>
                    </a:solidFill>
                    <a:latin typeface="Courier New" pitchFamily="49" charset="0"/>
                    <a:cs typeface="Times New Roman" pitchFamily="16" charset="0"/>
                  </a:rPr>
                  <a:t>	61	</a:t>
                </a:r>
              </a:p>
              <a:p>
                <a:pPr>
                  <a:lnSpc>
                    <a:spcPct val="100000"/>
                  </a:lnSpc>
                  <a:buClr>
                    <a:srgbClr val="33CC33"/>
                  </a:buClr>
                  <a:buFont typeface="Courier New" pitchFamily="49" charset="0"/>
                  <a:buNone/>
                  <a:tabLst>
                    <a:tab pos="0" algn="l"/>
                    <a:tab pos="138113" algn="r"/>
                    <a:tab pos="290513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endParaRPr lang="en-GB" sz="1200" b="1">
                  <a:solidFill>
                    <a:srgbClr val="33CC33"/>
                  </a:solidFill>
                  <a:latin typeface="Courier New" pitchFamily="49" charset="0"/>
                  <a:cs typeface="Times New Roman" pitchFamily="16" charset="0"/>
                </a:endParaRPr>
              </a:p>
            </p:txBody>
          </p:sp>
        </p:grpSp>
        <p:grpSp>
          <p:nvGrpSpPr>
            <p:cNvPr id="19540" name="Group 84"/>
            <p:cNvGrpSpPr>
              <a:grpSpLocks/>
            </p:cNvGrpSpPr>
            <p:nvPr/>
          </p:nvGrpSpPr>
          <p:grpSpPr bwMode="auto">
            <a:xfrm>
              <a:off x="0" y="3240"/>
              <a:ext cx="4271" cy="119"/>
              <a:chOff x="0" y="3240"/>
              <a:chExt cx="4271" cy="119"/>
            </a:xfrm>
          </p:grpSpPr>
          <p:sp>
            <p:nvSpPr>
              <p:cNvPr id="19541" name="Rectangle 85"/>
              <p:cNvSpPr>
                <a:spLocks noChangeArrowheads="1"/>
              </p:cNvSpPr>
              <p:nvPr/>
            </p:nvSpPr>
            <p:spPr bwMode="auto">
              <a:xfrm>
                <a:off x="0" y="3240"/>
                <a:ext cx="4272" cy="120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9542" name="Rectangle 86"/>
              <p:cNvSpPr>
                <a:spLocks noChangeArrowheads="1"/>
              </p:cNvSpPr>
              <p:nvPr/>
            </p:nvSpPr>
            <p:spPr bwMode="auto">
              <a:xfrm>
                <a:off x="0" y="3240"/>
                <a:ext cx="4272" cy="120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lIns="90000" tIns="46800" rIns="90000" bIns="46800"/>
              <a:lstStyle/>
              <a:p>
                <a:pPr>
                  <a:lnSpc>
                    <a:spcPct val="100000"/>
                  </a:lnSpc>
                  <a:buClr>
                    <a:srgbClr val="33CC33"/>
                  </a:buClr>
                  <a:buFont typeface="Courier New" pitchFamily="49" charset="0"/>
                  <a:buNone/>
                  <a:tabLst>
                    <a:tab pos="0" algn="l"/>
                    <a:tab pos="138113" algn="r"/>
                    <a:tab pos="290513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GB" sz="1200" b="1">
                    <a:solidFill>
                      <a:srgbClr val="33CC33"/>
                    </a:solidFill>
                    <a:latin typeface="Courier New" pitchFamily="49" charset="0"/>
                    <a:cs typeface="Times New Roman" pitchFamily="16" charset="0"/>
                  </a:rPr>
                  <a:t>	62	</a:t>
                </a:r>
                <a:r>
                  <a:rPr lang="en-GB" sz="1200" b="1">
                    <a:solidFill>
                      <a:srgbClr val="000000"/>
                    </a:solidFill>
                    <a:latin typeface="Courier New" pitchFamily="49" charset="0"/>
                    <a:cs typeface="Times New Roman" pitchFamily="16" charset="0"/>
                  </a:rPr>
                  <a:t>   cout &lt;&lt; "\n\nTotals for each letter grade are:" </a:t>
                </a:r>
              </a:p>
              <a:p>
                <a:pPr>
                  <a:lnSpc>
                    <a:spcPct val="100000"/>
                  </a:lnSpc>
                  <a:buFont typeface="Courier New" pitchFamily="49" charset="0"/>
                  <a:buNone/>
                  <a:tabLst>
                    <a:tab pos="0" algn="l"/>
                    <a:tab pos="138113" algn="r"/>
                    <a:tab pos="290513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endParaRPr lang="en-GB" sz="1200" b="1">
                  <a:solidFill>
                    <a:srgbClr val="000000"/>
                  </a:solidFill>
                  <a:latin typeface="Courier New" pitchFamily="49" charset="0"/>
                  <a:cs typeface="Times New Roman" pitchFamily="16" charset="0"/>
                </a:endParaRPr>
              </a:p>
            </p:txBody>
          </p:sp>
        </p:grpSp>
        <p:grpSp>
          <p:nvGrpSpPr>
            <p:cNvPr id="19543" name="Group 87"/>
            <p:cNvGrpSpPr>
              <a:grpSpLocks/>
            </p:cNvGrpSpPr>
            <p:nvPr/>
          </p:nvGrpSpPr>
          <p:grpSpPr bwMode="auto">
            <a:xfrm>
              <a:off x="0" y="3360"/>
              <a:ext cx="4271" cy="119"/>
              <a:chOff x="0" y="3360"/>
              <a:chExt cx="4271" cy="119"/>
            </a:xfrm>
          </p:grpSpPr>
          <p:sp>
            <p:nvSpPr>
              <p:cNvPr id="19544" name="Rectangle 88"/>
              <p:cNvSpPr>
                <a:spLocks noChangeArrowheads="1"/>
              </p:cNvSpPr>
              <p:nvPr/>
            </p:nvSpPr>
            <p:spPr bwMode="auto">
              <a:xfrm>
                <a:off x="0" y="3360"/>
                <a:ext cx="4272" cy="120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9545" name="Rectangle 89"/>
              <p:cNvSpPr>
                <a:spLocks noChangeArrowheads="1"/>
              </p:cNvSpPr>
              <p:nvPr/>
            </p:nvSpPr>
            <p:spPr bwMode="auto">
              <a:xfrm>
                <a:off x="0" y="3360"/>
                <a:ext cx="4272" cy="120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lIns="90000" tIns="46800" rIns="90000" bIns="46800"/>
              <a:lstStyle/>
              <a:p>
                <a:pPr>
                  <a:lnSpc>
                    <a:spcPct val="100000"/>
                  </a:lnSpc>
                  <a:buClr>
                    <a:srgbClr val="33CC33"/>
                  </a:buClr>
                  <a:buFont typeface="Courier New" pitchFamily="49" charset="0"/>
                  <a:buNone/>
                  <a:tabLst>
                    <a:tab pos="0" algn="l"/>
                    <a:tab pos="138113" algn="r"/>
                    <a:tab pos="290513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GB" sz="1200" b="1">
                    <a:solidFill>
                      <a:srgbClr val="33CC33"/>
                    </a:solidFill>
                    <a:latin typeface="Courier New" pitchFamily="49" charset="0"/>
                    <a:cs typeface="Times New Roman" pitchFamily="16" charset="0"/>
                  </a:rPr>
                  <a:t>	63	</a:t>
                </a:r>
                <a:r>
                  <a:rPr lang="en-GB" sz="1200" b="1">
                    <a:solidFill>
                      <a:srgbClr val="000000"/>
                    </a:solidFill>
                    <a:latin typeface="Courier New" pitchFamily="49" charset="0"/>
                    <a:cs typeface="Times New Roman" pitchFamily="16" charset="0"/>
                  </a:rPr>
                  <a:t>        &lt;&lt; "\nA: " &lt;&lt; aCount </a:t>
                </a:r>
              </a:p>
              <a:p>
                <a:pPr>
                  <a:lnSpc>
                    <a:spcPct val="100000"/>
                  </a:lnSpc>
                  <a:buFont typeface="Courier New" pitchFamily="49" charset="0"/>
                  <a:buNone/>
                  <a:tabLst>
                    <a:tab pos="0" algn="l"/>
                    <a:tab pos="138113" algn="r"/>
                    <a:tab pos="290513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endParaRPr lang="en-GB" sz="1200" b="1">
                  <a:solidFill>
                    <a:srgbClr val="000000"/>
                  </a:solidFill>
                  <a:latin typeface="Courier New" pitchFamily="49" charset="0"/>
                  <a:cs typeface="Times New Roman" pitchFamily="16" charset="0"/>
                </a:endParaRPr>
              </a:p>
            </p:txBody>
          </p:sp>
        </p:grpSp>
        <p:grpSp>
          <p:nvGrpSpPr>
            <p:cNvPr id="19546" name="Group 90"/>
            <p:cNvGrpSpPr>
              <a:grpSpLocks/>
            </p:cNvGrpSpPr>
            <p:nvPr/>
          </p:nvGrpSpPr>
          <p:grpSpPr bwMode="auto">
            <a:xfrm>
              <a:off x="0" y="3480"/>
              <a:ext cx="4271" cy="119"/>
              <a:chOff x="0" y="3480"/>
              <a:chExt cx="4271" cy="119"/>
            </a:xfrm>
          </p:grpSpPr>
          <p:sp>
            <p:nvSpPr>
              <p:cNvPr id="19547" name="Rectangle 91"/>
              <p:cNvSpPr>
                <a:spLocks noChangeArrowheads="1"/>
              </p:cNvSpPr>
              <p:nvPr/>
            </p:nvSpPr>
            <p:spPr bwMode="auto">
              <a:xfrm>
                <a:off x="0" y="3480"/>
                <a:ext cx="4272" cy="120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9548" name="Rectangle 92"/>
              <p:cNvSpPr>
                <a:spLocks noChangeArrowheads="1"/>
              </p:cNvSpPr>
              <p:nvPr/>
            </p:nvSpPr>
            <p:spPr bwMode="auto">
              <a:xfrm>
                <a:off x="0" y="3480"/>
                <a:ext cx="4272" cy="120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lIns="90000" tIns="46800" rIns="90000" bIns="46800"/>
              <a:lstStyle/>
              <a:p>
                <a:pPr>
                  <a:lnSpc>
                    <a:spcPct val="100000"/>
                  </a:lnSpc>
                  <a:buClr>
                    <a:srgbClr val="33CC33"/>
                  </a:buClr>
                  <a:buFont typeface="Courier New" pitchFamily="49" charset="0"/>
                  <a:buNone/>
                  <a:tabLst>
                    <a:tab pos="0" algn="l"/>
                    <a:tab pos="138113" algn="r"/>
                    <a:tab pos="290513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GB" sz="1200" b="1">
                    <a:solidFill>
                      <a:srgbClr val="33CC33"/>
                    </a:solidFill>
                    <a:latin typeface="Courier New" pitchFamily="49" charset="0"/>
                    <a:cs typeface="Times New Roman" pitchFamily="16" charset="0"/>
                  </a:rPr>
                  <a:t>	64	</a:t>
                </a:r>
                <a:r>
                  <a:rPr lang="en-GB" sz="1200" b="1">
                    <a:solidFill>
                      <a:srgbClr val="000000"/>
                    </a:solidFill>
                    <a:latin typeface="Courier New" pitchFamily="49" charset="0"/>
                    <a:cs typeface="Times New Roman" pitchFamily="16" charset="0"/>
                  </a:rPr>
                  <a:t>        &lt;&lt; "\nB: " &lt;&lt; bCount </a:t>
                </a:r>
              </a:p>
              <a:p>
                <a:pPr>
                  <a:lnSpc>
                    <a:spcPct val="100000"/>
                  </a:lnSpc>
                  <a:buFont typeface="Courier New" pitchFamily="49" charset="0"/>
                  <a:buNone/>
                  <a:tabLst>
                    <a:tab pos="0" algn="l"/>
                    <a:tab pos="138113" algn="r"/>
                    <a:tab pos="290513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endParaRPr lang="en-GB" sz="1200" b="1">
                  <a:solidFill>
                    <a:srgbClr val="000000"/>
                  </a:solidFill>
                  <a:latin typeface="Courier New" pitchFamily="49" charset="0"/>
                  <a:cs typeface="Times New Roman" pitchFamily="16" charset="0"/>
                </a:endParaRPr>
              </a:p>
            </p:txBody>
          </p:sp>
        </p:grpSp>
        <p:grpSp>
          <p:nvGrpSpPr>
            <p:cNvPr id="19549" name="Group 93"/>
            <p:cNvGrpSpPr>
              <a:grpSpLocks/>
            </p:cNvGrpSpPr>
            <p:nvPr/>
          </p:nvGrpSpPr>
          <p:grpSpPr bwMode="auto">
            <a:xfrm>
              <a:off x="0" y="3600"/>
              <a:ext cx="4271" cy="119"/>
              <a:chOff x="0" y="3600"/>
              <a:chExt cx="4271" cy="119"/>
            </a:xfrm>
          </p:grpSpPr>
          <p:sp>
            <p:nvSpPr>
              <p:cNvPr id="19550" name="Rectangle 94"/>
              <p:cNvSpPr>
                <a:spLocks noChangeArrowheads="1"/>
              </p:cNvSpPr>
              <p:nvPr/>
            </p:nvSpPr>
            <p:spPr bwMode="auto">
              <a:xfrm>
                <a:off x="0" y="3600"/>
                <a:ext cx="4272" cy="120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9551" name="Rectangle 95"/>
              <p:cNvSpPr>
                <a:spLocks noChangeArrowheads="1"/>
              </p:cNvSpPr>
              <p:nvPr/>
            </p:nvSpPr>
            <p:spPr bwMode="auto">
              <a:xfrm>
                <a:off x="0" y="3600"/>
                <a:ext cx="4272" cy="120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lIns="90000" tIns="46800" rIns="90000" bIns="46800"/>
              <a:lstStyle/>
              <a:p>
                <a:pPr>
                  <a:lnSpc>
                    <a:spcPct val="100000"/>
                  </a:lnSpc>
                  <a:buClr>
                    <a:srgbClr val="33CC33"/>
                  </a:buClr>
                  <a:buFont typeface="Courier New" pitchFamily="49" charset="0"/>
                  <a:buNone/>
                  <a:tabLst>
                    <a:tab pos="0" algn="l"/>
                    <a:tab pos="138113" algn="r"/>
                    <a:tab pos="290513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GB" sz="1200" b="1">
                    <a:solidFill>
                      <a:srgbClr val="33CC33"/>
                    </a:solidFill>
                    <a:latin typeface="Courier New" pitchFamily="49" charset="0"/>
                    <a:cs typeface="Times New Roman" pitchFamily="16" charset="0"/>
                  </a:rPr>
                  <a:t>	65	</a:t>
                </a:r>
                <a:r>
                  <a:rPr lang="en-GB" sz="1200" b="1">
                    <a:solidFill>
                      <a:srgbClr val="000000"/>
                    </a:solidFill>
                    <a:latin typeface="Courier New" pitchFamily="49" charset="0"/>
                    <a:cs typeface="Times New Roman" pitchFamily="16" charset="0"/>
                  </a:rPr>
                  <a:t>        &lt;&lt; "\nC: " &lt;&lt; cCount </a:t>
                </a:r>
              </a:p>
              <a:p>
                <a:pPr>
                  <a:lnSpc>
                    <a:spcPct val="100000"/>
                  </a:lnSpc>
                  <a:buFont typeface="Courier New" pitchFamily="49" charset="0"/>
                  <a:buNone/>
                  <a:tabLst>
                    <a:tab pos="0" algn="l"/>
                    <a:tab pos="138113" algn="r"/>
                    <a:tab pos="290513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endParaRPr lang="en-GB" sz="1200" b="1">
                  <a:solidFill>
                    <a:srgbClr val="000000"/>
                  </a:solidFill>
                  <a:latin typeface="Courier New" pitchFamily="49" charset="0"/>
                  <a:cs typeface="Times New Roman" pitchFamily="16" charset="0"/>
                </a:endParaRPr>
              </a:p>
            </p:txBody>
          </p:sp>
        </p:grpSp>
        <p:grpSp>
          <p:nvGrpSpPr>
            <p:cNvPr id="19552" name="Group 96"/>
            <p:cNvGrpSpPr>
              <a:grpSpLocks/>
            </p:cNvGrpSpPr>
            <p:nvPr/>
          </p:nvGrpSpPr>
          <p:grpSpPr bwMode="auto">
            <a:xfrm>
              <a:off x="0" y="3720"/>
              <a:ext cx="4271" cy="119"/>
              <a:chOff x="0" y="3720"/>
              <a:chExt cx="4271" cy="119"/>
            </a:xfrm>
          </p:grpSpPr>
          <p:sp>
            <p:nvSpPr>
              <p:cNvPr id="19553" name="Rectangle 97"/>
              <p:cNvSpPr>
                <a:spLocks noChangeArrowheads="1"/>
              </p:cNvSpPr>
              <p:nvPr/>
            </p:nvSpPr>
            <p:spPr bwMode="auto">
              <a:xfrm>
                <a:off x="0" y="3720"/>
                <a:ext cx="4272" cy="120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9554" name="Rectangle 98"/>
              <p:cNvSpPr>
                <a:spLocks noChangeArrowheads="1"/>
              </p:cNvSpPr>
              <p:nvPr/>
            </p:nvSpPr>
            <p:spPr bwMode="auto">
              <a:xfrm>
                <a:off x="0" y="3720"/>
                <a:ext cx="4272" cy="120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lIns="90000" tIns="46800" rIns="90000" bIns="46800"/>
              <a:lstStyle/>
              <a:p>
                <a:pPr>
                  <a:lnSpc>
                    <a:spcPct val="100000"/>
                  </a:lnSpc>
                  <a:buClr>
                    <a:srgbClr val="33CC33"/>
                  </a:buClr>
                  <a:buFont typeface="Courier New" pitchFamily="49" charset="0"/>
                  <a:buNone/>
                  <a:tabLst>
                    <a:tab pos="0" algn="l"/>
                    <a:tab pos="138113" algn="r"/>
                    <a:tab pos="290513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GB" sz="1200" b="1">
                    <a:solidFill>
                      <a:srgbClr val="33CC33"/>
                    </a:solidFill>
                    <a:latin typeface="Courier New" pitchFamily="49" charset="0"/>
                    <a:cs typeface="Times New Roman" pitchFamily="16" charset="0"/>
                  </a:rPr>
                  <a:t>	66	</a:t>
                </a:r>
                <a:r>
                  <a:rPr lang="en-GB" sz="1200" b="1">
                    <a:solidFill>
                      <a:srgbClr val="000000"/>
                    </a:solidFill>
                    <a:latin typeface="Courier New" pitchFamily="49" charset="0"/>
                    <a:cs typeface="Times New Roman" pitchFamily="16" charset="0"/>
                  </a:rPr>
                  <a:t>        &lt;&lt; "\nD: " &lt;&lt; dCount</a:t>
                </a:r>
              </a:p>
              <a:p>
                <a:pPr>
                  <a:lnSpc>
                    <a:spcPct val="100000"/>
                  </a:lnSpc>
                  <a:buFont typeface="Courier New" pitchFamily="49" charset="0"/>
                  <a:buNone/>
                  <a:tabLst>
                    <a:tab pos="0" algn="l"/>
                    <a:tab pos="138113" algn="r"/>
                    <a:tab pos="290513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endParaRPr lang="en-GB" sz="1200" b="1">
                  <a:solidFill>
                    <a:srgbClr val="000000"/>
                  </a:solidFill>
                  <a:latin typeface="Courier New" pitchFamily="49" charset="0"/>
                  <a:cs typeface="Times New Roman" pitchFamily="16" charset="0"/>
                </a:endParaRPr>
              </a:p>
            </p:txBody>
          </p:sp>
        </p:grpSp>
        <p:grpSp>
          <p:nvGrpSpPr>
            <p:cNvPr id="19555" name="Group 99"/>
            <p:cNvGrpSpPr>
              <a:grpSpLocks/>
            </p:cNvGrpSpPr>
            <p:nvPr/>
          </p:nvGrpSpPr>
          <p:grpSpPr bwMode="auto">
            <a:xfrm>
              <a:off x="0" y="3840"/>
              <a:ext cx="4271" cy="119"/>
              <a:chOff x="0" y="3840"/>
              <a:chExt cx="4271" cy="119"/>
            </a:xfrm>
          </p:grpSpPr>
          <p:sp>
            <p:nvSpPr>
              <p:cNvPr id="19556" name="Rectangle 100"/>
              <p:cNvSpPr>
                <a:spLocks noChangeArrowheads="1"/>
              </p:cNvSpPr>
              <p:nvPr/>
            </p:nvSpPr>
            <p:spPr bwMode="auto">
              <a:xfrm>
                <a:off x="0" y="3840"/>
                <a:ext cx="4272" cy="120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9557" name="Rectangle 101"/>
              <p:cNvSpPr>
                <a:spLocks noChangeArrowheads="1"/>
              </p:cNvSpPr>
              <p:nvPr/>
            </p:nvSpPr>
            <p:spPr bwMode="auto">
              <a:xfrm>
                <a:off x="0" y="3840"/>
                <a:ext cx="4272" cy="120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lIns="90000" tIns="46800" rIns="90000" bIns="46800"/>
              <a:lstStyle/>
              <a:p>
                <a:pPr>
                  <a:lnSpc>
                    <a:spcPct val="100000"/>
                  </a:lnSpc>
                  <a:buClr>
                    <a:srgbClr val="33CC33"/>
                  </a:buClr>
                  <a:buFont typeface="Courier New" pitchFamily="49" charset="0"/>
                  <a:buNone/>
                  <a:tabLst>
                    <a:tab pos="0" algn="l"/>
                    <a:tab pos="138113" algn="r"/>
                    <a:tab pos="290513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GB" sz="1200" b="1">
                    <a:solidFill>
                      <a:srgbClr val="33CC33"/>
                    </a:solidFill>
                    <a:latin typeface="Courier New" pitchFamily="49" charset="0"/>
                    <a:cs typeface="Times New Roman" pitchFamily="16" charset="0"/>
                  </a:rPr>
                  <a:t>	67	</a:t>
                </a:r>
                <a:r>
                  <a:rPr lang="en-GB" sz="1200" b="1">
                    <a:solidFill>
                      <a:srgbClr val="000000"/>
                    </a:solidFill>
                    <a:latin typeface="Courier New" pitchFamily="49" charset="0"/>
                    <a:cs typeface="Times New Roman" pitchFamily="16" charset="0"/>
                  </a:rPr>
                  <a:t>        &lt;&lt; "\nF: " &lt;&lt; fCount &lt;&lt; endl;</a:t>
                </a:r>
              </a:p>
              <a:p>
                <a:pPr>
                  <a:lnSpc>
                    <a:spcPct val="100000"/>
                  </a:lnSpc>
                  <a:buFont typeface="Courier New" pitchFamily="49" charset="0"/>
                  <a:buNone/>
                  <a:tabLst>
                    <a:tab pos="0" algn="l"/>
                    <a:tab pos="138113" algn="r"/>
                    <a:tab pos="290513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endParaRPr lang="en-GB" sz="1200" b="1">
                  <a:solidFill>
                    <a:srgbClr val="000000"/>
                  </a:solidFill>
                  <a:latin typeface="Courier New" pitchFamily="49" charset="0"/>
                  <a:cs typeface="Times New Roman" pitchFamily="16" charset="0"/>
                </a:endParaRPr>
              </a:p>
            </p:txBody>
          </p:sp>
        </p:grpSp>
        <p:grpSp>
          <p:nvGrpSpPr>
            <p:cNvPr id="19558" name="Group 102"/>
            <p:cNvGrpSpPr>
              <a:grpSpLocks/>
            </p:cNvGrpSpPr>
            <p:nvPr/>
          </p:nvGrpSpPr>
          <p:grpSpPr bwMode="auto">
            <a:xfrm>
              <a:off x="0" y="3960"/>
              <a:ext cx="4271" cy="119"/>
              <a:chOff x="0" y="3960"/>
              <a:chExt cx="4271" cy="119"/>
            </a:xfrm>
          </p:grpSpPr>
          <p:sp>
            <p:nvSpPr>
              <p:cNvPr id="19559" name="Rectangle 103"/>
              <p:cNvSpPr>
                <a:spLocks noChangeArrowheads="1"/>
              </p:cNvSpPr>
              <p:nvPr/>
            </p:nvSpPr>
            <p:spPr bwMode="auto">
              <a:xfrm>
                <a:off x="0" y="3960"/>
                <a:ext cx="4272" cy="120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9560" name="Rectangle 104"/>
              <p:cNvSpPr>
                <a:spLocks noChangeArrowheads="1"/>
              </p:cNvSpPr>
              <p:nvPr/>
            </p:nvSpPr>
            <p:spPr bwMode="auto">
              <a:xfrm>
                <a:off x="0" y="3960"/>
                <a:ext cx="4272" cy="120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lIns="90000" tIns="46800" rIns="90000" bIns="46800"/>
              <a:lstStyle/>
              <a:p>
                <a:pPr>
                  <a:lnSpc>
                    <a:spcPct val="100000"/>
                  </a:lnSpc>
                  <a:buClr>
                    <a:srgbClr val="33CC33"/>
                  </a:buClr>
                  <a:buFont typeface="Courier New" pitchFamily="49" charset="0"/>
                  <a:buNone/>
                  <a:tabLst>
                    <a:tab pos="0" algn="l"/>
                    <a:tab pos="138113" algn="r"/>
                    <a:tab pos="290513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GB" sz="1200" b="1">
                    <a:solidFill>
                      <a:srgbClr val="33CC33"/>
                    </a:solidFill>
                    <a:latin typeface="Courier New" pitchFamily="49" charset="0"/>
                    <a:cs typeface="Times New Roman" pitchFamily="16" charset="0"/>
                  </a:rPr>
                  <a:t>	68	</a:t>
                </a:r>
              </a:p>
              <a:p>
                <a:pPr>
                  <a:lnSpc>
                    <a:spcPct val="100000"/>
                  </a:lnSpc>
                  <a:buClr>
                    <a:srgbClr val="33CC33"/>
                  </a:buClr>
                  <a:buFont typeface="Courier New" pitchFamily="49" charset="0"/>
                  <a:buNone/>
                  <a:tabLst>
                    <a:tab pos="0" algn="l"/>
                    <a:tab pos="138113" algn="r"/>
                    <a:tab pos="290513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endParaRPr lang="en-GB" sz="1200" b="1">
                  <a:solidFill>
                    <a:srgbClr val="33CC33"/>
                  </a:solidFill>
                  <a:latin typeface="Courier New" pitchFamily="49" charset="0"/>
                  <a:cs typeface="Times New Roman" pitchFamily="16" charset="0"/>
                </a:endParaRPr>
              </a:p>
            </p:txBody>
          </p:sp>
        </p:grpSp>
        <p:grpSp>
          <p:nvGrpSpPr>
            <p:cNvPr id="19561" name="Group 105"/>
            <p:cNvGrpSpPr>
              <a:grpSpLocks/>
            </p:cNvGrpSpPr>
            <p:nvPr/>
          </p:nvGrpSpPr>
          <p:grpSpPr bwMode="auto">
            <a:xfrm>
              <a:off x="0" y="4080"/>
              <a:ext cx="4271" cy="119"/>
              <a:chOff x="0" y="4080"/>
              <a:chExt cx="4271" cy="119"/>
            </a:xfrm>
          </p:grpSpPr>
          <p:sp>
            <p:nvSpPr>
              <p:cNvPr id="19562" name="Rectangle 106"/>
              <p:cNvSpPr>
                <a:spLocks noChangeArrowheads="1"/>
              </p:cNvSpPr>
              <p:nvPr/>
            </p:nvSpPr>
            <p:spPr bwMode="auto">
              <a:xfrm>
                <a:off x="0" y="4080"/>
                <a:ext cx="4272" cy="120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9563" name="Rectangle 107"/>
              <p:cNvSpPr>
                <a:spLocks noChangeArrowheads="1"/>
              </p:cNvSpPr>
              <p:nvPr/>
            </p:nvSpPr>
            <p:spPr bwMode="auto">
              <a:xfrm>
                <a:off x="0" y="4080"/>
                <a:ext cx="4272" cy="120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lIns="90000" tIns="46800" rIns="90000" bIns="46800"/>
              <a:lstStyle/>
              <a:p>
                <a:pPr>
                  <a:lnSpc>
                    <a:spcPct val="100000"/>
                  </a:lnSpc>
                  <a:buClr>
                    <a:srgbClr val="33CC33"/>
                  </a:buClr>
                  <a:buFont typeface="Courier New" pitchFamily="49" charset="0"/>
                  <a:buNone/>
                  <a:tabLst>
                    <a:tab pos="0" algn="l"/>
                    <a:tab pos="138113" algn="r"/>
                    <a:tab pos="290513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GB" sz="1200" b="1">
                    <a:solidFill>
                      <a:srgbClr val="33CC33"/>
                    </a:solidFill>
                    <a:latin typeface="Courier New" pitchFamily="49" charset="0"/>
                    <a:cs typeface="Times New Roman" pitchFamily="16" charset="0"/>
                  </a:rPr>
                  <a:t>	69	</a:t>
                </a:r>
                <a:r>
                  <a:rPr lang="en-GB" sz="1200" b="1">
                    <a:solidFill>
                      <a:srgbClr val="000000"/>
                    </a:solidFill>
                    <a:latin typeface="Courier New" pitchFamily="49" charset="0"/>
                    <a:cs typeface="Times New Roman" pitchFamily="16" charset="0"/>
                  </a:rPr>
                  <a:t>   </a:t>
                </a:r>
                <a:r>
                  <a:rPr lang="en-GB" sz="1200" b="1">
                    <a:solidFill>
                      <a:srgbClr val="275AFF"/>
                    </a:solidFill>
                    <a:latin typeface="Courier New" pitchFamily="49" charset="0"/>
                    <a:cs typeface="Times New Roman" pitchFamily="16" charset="0"/>
                  </a:rPr>
                  <a:t>return</a:t>
                </a:r>
                <a:r>
                  <a:rPr lang="en-GB" sz="1200" b="1">
                    <a:solidFill>
                      <a:srgbClr val="000000"/>
                    </a:solidFill>
                    <a:latin typeface="Courier New" pitchFamily="49" charset="0"/>
                    <a:cs typeface="Times New Roman" pitchFamily="16" charset="0"/>
                  </a:rPr>
                  <a:t> 0;</a:t>
                </a:r>
              </a:p>
              <a:p>
                <a:pPr>
                  <a:lnSpc>
                    <a:spcPct val="100000"/>
                  </a:lnSpc>
                  <a:buFont typeface="Courier New" pitchFamily="49" charset="0"/>
                  <a:buNone/>
                  <a:tabLst>
                    <a:tab pos="0" algn="l"/>
                    <a:tab pos="138113" algn="r"/>
                    <a:tab pos="290513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endParaRPr lang="en-GB" sz="1200" b="1">
                  <a:solidFill>
                    <a:srgbClr val="000000"/>
                  </a:solidFill>
                  <a:latin typeface="Courier New" pitchFamily="49" charset="0"/>
                  <a:cs typeface="Times New Roman" pitchFamily="16" charset="0"/>
                </a:endParaRPr>
              </a:p>
            </p:txBody>
          </p:sp>
        </p:grpSp>
        <p:grpSp>
          <p:nvGrpSpPr>
            <p:cNvPr id="19564" name="Group 108"/>
            <p:cNvGrpSpPr>
              <a:grpSpLocks/>
            </p:cNvGrpSpPr>
            <p:nvPr/>
          </p:nvGrpSpPr>
          <p:grpSpPr bwMode="auto">
            <a:xfrm>
              <a:off x="0" y="4200"/>
              <a:ext cx="4271" cy="119"/>
              <a:chOff x="0" y="4200"/>
              <a:chExt cx="4271" cy="119"/>
            </a:xfrm>
          </p:grpSpPr>
          <p:sp>
            <p:nvSpPr>
              <p:cNvPr id="19565" name="Rectangle 109"/>
              <p:cNvSpPr>
                <a:spLocks noChangeArrowheads="1"/>
              </p:cNvSpPr>
              <p:nvPr/>
            </p:nvSpPr>
            <p:spPr bwMode="auto">
              <a:xfrm>
                <a:off x="0" y="4200"/>
                <a:ext cx="4272" cy="120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9566" name="Rectangle 110"/>
              <p:cNvSpPr>
                <a:spLocks noChangeArrowheads="1"/>
              </p:cNvSpPr>
              <p:nvPr/>
            </p:nvSpPr>
            <p:spPr bwMode="auto">
              <a:xfrm>
                <a:off x="0" y="4200"/>
                <a:ext cx="4272" cy="120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lIns="90000" tIns="46800" rIns="90000" bIns="46800"/>
              <a:lstStyle/>
              <a:p>
                <a:pPr>
                  <a:lnSpc>
                    <a:spcPct val="100000"/>
                  </a:lnSpc>
                  <a:buClr>
                    <a:srgbClr val="33CC33"/>
                  </a:buClr>
                  <a:buFont typeface="Courier New" pitchFamily="49" charset="0"/>
                  <a:buNone/>
                  <a:tabLst>
                    <a:tab pos="0" algn="l"/>
                    <a:tab pos="138113" algn="r"/>
                    <a:tab pos="290513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GB" sz="1200" b="1">
                    <a:solidFill>
                      <a:srgbClr val="33CC33"/>
                    </a:solidFill>
                    <a:latin typeface="Courier New" pitchFamily="49" charset="0"/>
                    <a:cs typeface="Times New Roman" pitchFamily="16" charset="0"/>
                  </a:rPr>
                  <a:t>	70	</a:t>
                </a:r>
                <a:r>
                  <a:rPr lang="en-GB" sz="1200" b="1">
                    <a:solidFill>
                      <a:srgbClr val="000000"/>
                    </a:solidFill>
                    <a:latin typeface="Courier New" pitchFamily="49" charset="0"/>
                    <a:cs typeface="Times New Roman" pitchFamily="16" charset="0"/>
                  </a:rPr>
                  <a:t>}</a:t>
                </a:r>
              </a:p>
              <a:p>
                <a:pPr>
                  <a:lnSpc>
                    <a:spcPct val="100000"/>
                  </a:lnSpc>
                  <a:buFont typeface="Courier New" pitchFamily="49" charset="0"/>
                  <a:buNone/>
                  <a:tabLst>
                    <a:tab pos="0" algn="l"/>
                    <a:tab pos="138113" algn="r"/>
                    <a:tab pos="290513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endParaRPr lang="en-GB" sz="1200" b="1">
                  <a:solidFill>
                    <a:srgbClr val="000000"/>
                  </a:solidFill>
                  <a:latin typeface="Courier New" pitchFamily="49" charset="0"/>
                  <a:cs typeface="Times New Roman" pitchFamily="16" charset="0"/>
                </a:endParaRPr>
              </a:p>
            </p:txBody>
          </p:sp>
        </p:grpSp>
      </p:grpSp>
      <p:grpSp>
        <p:nvGrpSpPr>
          <p:cNvPr id="19567" name="Group 111"/>
          <p:cNvGrpSpPr>
            <a:grpSpLocks/>
          </p:cNvGrpSpPr>
          <p:nvPr/>
        </p:nvGrpSpPr>
        <p:grpSpPr bwMode="auto">
          <a:xfrm>
            <a:off x="2057400" y="990600"/>
            <a:ext cx="5256213" cy="822325"/>
            <a:chOff x="1296" y="624"/>
            <a:chExt cx="3311" cy="518"/>
          </a:xfrm>
        </p:grpSpPr>
        <p:sp>
          <p:nvSpPr>
            <p:cNvPr id="19568" name="Rectangle 112"/>
            <p:cNvSpPr>
              <a:spLocks noChangeArrowheads="1"/>
            </p:cNvSpPr>
            <p:nvPr/>
          </p:nvSpPr>
          <p:spPr bwMode="auto">
            <a:xfrm>
              <a:off x="2448" y="624"/>
              <a:ext cx="2160" cy="519"/>
            </a:xfrm>
            <a:prstGeom prst="rect">
              <a:avLst/>
            </a:prstGeom>
            <a:solidFill>
              <a:srgbClr val="99CCFF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>
                <a:lnSpc>
                  <a:spcPct val="100000"/>
                </a:lnSpc>
                <a:buFont typeface="Courier New" pitchFamily="49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>
                  <a:solidFill>
                    <a:srgbClr val="000000"/>
                  </a:solidFill>
                  <a:latin typeface="Courier New" pitchFamily="49" charset="0"/>
                  <a:cs typeface="Times New Roman" pitchFamily="16" charset="0"/>
                </a:rPr>
                <a:t>break</a:t>
              </a:r>
              <a:r>
                <a:rPr lang="en-GB" sz="1600">
                  <a:solidFill>
                    <a:srgbClr val="000000"/>
                  </a:solidFill>
                  <a:latin typeface="Courier New" pitchFamily="49" charset="0"/>
                  <a:cs typeface="Times New Roman" pitchFamily="16" charset="0"/>
                </a:rPr>
                <a:t> </a:t>
              </a:r>
              <a:r>
                <a:rPr lang="en-GB" sz="1600">
                  <a:solidFill>
                    <a:srgbClr val="000000"/>
                  </a:solidFill>
                  <a:cs typeface="Times New Roman" pitchFamily="16" charset="0"/>
                </a:rPr>
                <a:t>causes</a:t>
              </a:r>
              <a:r>
                <a:rPr lang="en-GB" sz="1600">
                  <a:solidFill>
                    <a:srgbClr val="000000"/>
                  </a:solidFill>
                  <a:latin typeface="Courier New" pitchFamily="49" charset="0"/>
                  <a:cs typeface="Times New Roman" pitchFamily="16" charset="0"/>
                </a:rPr>
                <a:t> </a:t>
              </a:r>
              <a:r>
                <a:rPr lang="en-GB" sz="1600" b="1">
                  <a:solidFill>
                    <a:srgbClr val="000000"/>
                  </a:solidFill>
                  <a:latin typeface="Courier New" pitchFamily="49" charset="0"/>
                  <a:cs typeface="Times New Roman" pitchFamily="16" charset="0"/>
                </a:rPr>
                <a:t>switch</a:t>
              </a:r>
              <a:r>
                <a:rPr lang="en-GB" sz="1600">
                  <a:solidFill>
                    <a:srgbClr val="000000"/>
                  </a:solidFill>
                  <a:latin typeface="Courier New" pitchFamily="49" charset="0"/>
                  <a:cs typeface="Times New Roman" pitchFamily="16" charset="0"/>
                </a:rPr>
                <a:t> </a:t>
              </a:r>
              <a:r>
                <a:rPr lang="en-GB" sz="1600">
                  <a:solidFill>
                    <a:srgbClr val="000000"/>
                  </a:solidFill>
                  <a:cs typeface="Times New Roman" pitchFamily="16" charset="0"/>
                </a:rPr>
                <a:t>to end and the program continues with the first statement after the</a:t>
              </a:r>
              <a:r>
                <a:rPr lang="en-GB" sz="1600">
                  <a:solidFill>
                    <a:srgbClr val="000000"/>
                  </a:solidFill>
                  <a:latin typeface="Courier New" pitchFamily="49" charset="0"/>
                  <a:cs typeface="Times New Roman" pitchFamily="16" charset="0"/>
                </a:rPr>
                <a:t> </a:t>
              </a:r>
              <a:r>
                <a:rPr lang="en-GB" sz="1600" b="1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switch</a:t>
              </a:r>
              <a:r>
                <a:rPr lang="en-GB" sz="1600">
                  <a:solidFill>
                    <a:srgbClr val="000000"/>
                  </a:solidFill>
                  <a:latin typeface="Courier New" pitchFamily="49" charset="0"/>
                  <a:cs typeface="Times New Roman" pitchFamily="16" charset="0"/>
                </a:rPr>
                <a:t> </a:t>
              </a:r>
              <a:r>
                <a:rPr lang="en-GB" sz="1600">
                  <a:solidFill>
                    <a:srgbClr val="000000"/>
                  </a:solidFill>
                  <a:cs typeface="Times New Roman" pitchFamily="16" charset="0"/>
                </a:rPr>
                <a:t>structure.</a:t>
              </a:r>
            </a:p>
          </p:txBody>
        </p:sp>
        <p:sp>
          <p:nvSpPr>
            <p:cNvPr id="19569" name="Line 113"/>
            <p:cNvSpPr>
              <a:spLocks noChangeShapeType="1"/>
            </p:cNvSpPr>
            <p:nvPr/>
          </p:nvSpPr>
          <p:spPr bwMode="auto">
            <a:xfrm flipH="1">
              <a:off x="1295" y="912"/>
              <a:ext cx="1154" cy="144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it-IT"/>
            </a:p>
          </p:txBody>
        </p:sp>
      </p:grpSp>
      <p:grpSp>
        <p:nvGrpSpPr>
          <p:cNvPr id="19570" name="Group 114"/>
          <p:cNvGrpSpPr>
            <a:grpSpLocks/>
          </p:cNvGrpSpPr>
          <p:nvPr/>
        </p:nvGrpSpPr>
        <p:grpSpPr bwMode="auto">
          <a:xfrm>
            <a:off x="1981200" y="3200400"/>
            <a:ext cx="5256213" cy="684213"/>
            <a:chOff x="1248" y="2016"/>
            <a:chExt cx="3311" cy="431"/>
          </a:xfrm>
        </p:grpSpPr>
        <p:sp>
          <p:nvSpPr>
            <p:cNvPr id="19571" name="Line 115"/>
            <p:cNvSpPr>
              <a:spLocks noChangeShapeType="1"/>
            </p:cNvSpPr>
            <p:nvPr/>
          </p:nvSpPr>
          <p:spPr bwMode="auto">
            <a:xfrm flipH="1">
              <a:off x="1247" y="2160"/>
              <a:ext cx="1250" cy="288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it-IT"/>
            </a:p>
          </p:txBody>
        </p:sp>
        <p:sp>
          <p:nvSpPr>
            <p:cNvPr id="19572" name="Rectangle 116"/>
            <p:cNvSpPr>
              <a:spLocks noChangeArrowheads="1"/>
            </p:cNvSpPr>
            <p:nvPr/>
          </p:nvSpPr>
          <p:spPr bwMode="auto">
            <a:xfrm>
              <a:off x="2400" y="2016"/>
              <a:ext cx="2160" cy="213"/>
            </a:xfrm>
            <a:prstGeom prst="rect">
              <a:avLst/>
            </a:prstGeom>
            <a:solidFill>
              <a:srgbClr val="99CCFF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>
                <a:lnSpc>
                  <a:spcPct val="100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>
                  <a:solidFill>
                    <a:srgbClr val="000000"/>
                  </a:solidFill>
                  <a:cs typeface="Times New Roman" pitchFamily="16" charset="0"/>
                </a:rPr>
                <a:t>Notice the </a:t>
              </a:r>
              <a:r>
                <a:rPr lang="en-GB" sz="1600" b="1">
                  <a:solidFill>
                    <a:srgbClr val="000000"/>
                  </a:solidFill>
                  <a:latin typeface="Courier New" pitchFamily="49" charset="0"/>
                  <a:cs typeface="Times New Roman" pitchFamily="16" charset="0"/>
                </a:rPr>
                <a:t>default</a:t>
              </a:r>
              <a:r>
                <a:rPr lang="en-GB" sz="1600">
                  <a:solidFill>
                    <a:srgbClr val="000000"/>
                  </a:solidFill>
                  <a:cs typeface="Times New Roman" pitchFamily="16" charset="0"/>
                </a:rPr>
                <a:t> statement.</a:t>
              </a:r>
            </a:p>
          </p:txBody>
        </p:sp>
      </p:grpSp>
      <p:sp>
        <p:nvSpPr>
          <p:cNvPr id="119" name="CasellaDiTesto 118"/>
          <p:cNvSpPr txBox="1"/>
          <p:nvPr/>
        </p:nvSpPr>
        <p:spPr>
          <a:xfrm>
            <a:off x="6767736" y="3717032"/>
            <a:ext cx="2376264" cy="1895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800" dirty="0" smtClean="0">
                <a:solidFill>
                  <a:srgbClr val="FF0000"/>
                </a:solidFill>
              </a:rPr>
              <a:t>EOF:</a:t>
            </a:r>
          </a:p>
          <a:p>
            <a:endParaRPr lang="it-IT" sz="1800" dirty="0" smtClean="0">
              <a:solidFill>
                <a:srgbClr val="FF0000"/>
              </a:solidFill>
            </a:endParaRPr>
          </a:p>
          <a:p>
            <a:r>
              <a:rPr lang="it-IT" sz="1800" dirty="0" err="1" smtClean="0">
                <a:solidFill>
                  <a:srgbClr val="FF0000"/>
                </a:solidFill>
              </a:rPr>
              <a:t>Ctrl+Z</a:t>
            </a:r>
            <a:r>
              <a:rPr lang="it-IT" sz="1800" dirty="0" smtClean="0">
                <a:solidFill>
                  <a:srgbClr val="FF0000"/>
                </a:solidFill>
              </a:rPr>
              <a:t> </a:t>
            </a:r>
            <a:r>
              <a:rPr lang="it-IT" sz="1800" dirty="0" smtClean="0">
                <a:solidFill>
                  <a:srgbClr val="FF0000"/>
                </a:solidFill>
              </a:rPr>
              <a:t>per sistemi Windows</a:t>
            </a:r>
            <a:br>
              <a:rPr lang="it-IT" sz="1800" dirty="0" smtClean="0">
                <a:solidFill>
                  <a:srgbClr val="FF0000"/>
                </a:solidFill>
              </a:rPr>
            </a:br>
            <a:r>
              <a:rPr lang="it-IT" sz="1800" dirty="0" smtClean="0">
                <a:solidFill>
                  <a:srgbClr val="FF0000"/>
                </a:solidFill>
              </a:rPr>
              <a:t/>
            </a:r>
            <a:br>
              <a:rPr lang="it-IT" sz="1800" dirty="0" smtClean="0">
                <a:solidFill>
                  <a:srgbClr val="FF0000"/>
                </a:solidFill>
              </a:rPr>
            </a:br>
            <a:r>
              <a:rPr lang="it-IT" sz="1800" dirty="0" err="1" smtClean="0">
                <a:solidFill>
                  <a:srgbClr val="FF0000"/>
                </a:solidFill>
              </a:rPr>
              <a:t>Ctrl+D</a:t>
            </a:r>
            <a:r>
              <a:rPr lang="it-IT" sz="1800" dirty="0" smtClean="0">
                <a:solidFill>
                  <a:srgbClr val="FF0000"/>
                </a:solidFill>
              </a:rPr>
              <a:t> per sistemi Linux</a:t>
            </a:r>
            <a:endParaRPr lang="it-IT" sz="18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2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E0DCE567-3E07-4BE1-8356-400C89DBD28A}" type="slidenum">
              <a:rPr lang="en-GB"/>
              <a:pPr/>
              <a:t>17</a:t>
            </a:fld>
            <a:endParaRPr lang="en-GB"/>
          </a:p>
        </p:txBody>
      </p:sp>
      <p:sp>
        <p:nvSpPr>
          <p:cNvPr id="20481" name="Rectangle 1"/>
          <p:cNvSpPr>
            <a:spLocks noGrp="1" noChangeArrowheads="1"/>
          </p:cNvSpPr>
          <p:nvPr>
            <p:ph type="subTitle"/>
          </p:nvPr>
        </p:nvSpPr>
        <p:spPr>
          <a:xfrm>
            <a:off x="6705600" y="762000"/>
            <a:ext cx="2438400" cy="6096000"/>
          </a:xfrm>
          <a:ln/>
        </p:spPr>
        <p:txBody>
          <a:bodyPr lIns="90000" tIns="46800" rIns="90000" bIns="46800" anchor="t"/>
          <a:lstStyle/>
          <a:p>
            <a:pPr algn="l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>
                <a:solidFill>
                  <a:srgbClr val="000000"/>
                </a:solidFill>
              </a:rPr>
              <a:t>Program Output</a:t>
            </a:r>
          </a:p>
        </p:txBody>
      </p:sp>
      <p:sp>
        <p:nvSpPr>
          <p:cNvPr id="20482" name="Rectangle 2"/>
          <p:cNvSpPr>
            <a:spLocks noChangeArrowheads="1"/>
          </p:cNvSpPr>
          <p:nvPr/>
        </p:nvSpPr>
        <p:spPr bwMode="auto">
          <a:xfrm>
            <a:off x="0" y="0"/>
            <a:ext cx="6781800" cy="4657725"/>
          </a:xfrm>
          <a:prstGeom prst="rect">
            <a:avLst/>
          </a:prstGeom>
          <a:solidFill>
            <a:srgbClr val="CCCCFF"/>
          </a:solidFill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1200" b="1">
              <a:solidFill>
                <a:srgbClr val="000000"/>
              </a:solidFill>
              <a:latin typeface="Courier New" pitchFamily="49" charset="0"/>
              <a:cs typeface="Times New Roman" pitchFamily="16" charset="0"/>
            </a:endParaRP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1200" b="1">
              <a:solidFill>
                <a:srgbClr val="000000"/>
              </a:solidFill>
              <a:latin typeface="Courier New" pitchFamily="49" charset="0"/>
              <a:cs typeface="Times New Roman" pitchFamily="16" charset="0"/>
            </a:endParaRP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b="1">
                <a:solidFill>
                  <a:srgbClr val="000000"/>
                </a:solidFill>
                <a:latin typeface="Courier New" pitchFamily="49" charset="0"/>
                <a:cs typeface="Times New Roman" pitchFamily="16" charset="0"/>
              </a:rPr>
              <a:t>Enter the letter grades.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b="1">
                <a:solidFill>
                  <a:srgbClr val="000000"/>
                </a:solidFill>
                <a:latin typeface="Courier New" pitchFamily="49" charset="0"/>
                <a:cs typeface="Times New Roman" pitchFamily="16" charset="0"/>
              </a:rPr>
              <a:t>Enter the EOF character to end input.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b="1">
                <a:solidFill>
                  <a:srgbClr val="000000"/>
                </a:solidFill>
                <a:latin typeface="Courier New" pitchFamily="49" charset="0"/>
                <a:cs typeface="Times New Roman" pitchFamily="16" charset="0"/>
              </a:rPr>
              <a:t>a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b="1">
                <a:solidFill>
                  <a:srgbClr val="000000"/>
                </a:solidFill>
                <a:latin typeface="Courier New" pitchFamily="49" charset="0"/>
                <a:cs typeface="Times New Roman" pitchFamily="16" charset="0"/>
              </a:rPr>
              <a:t>B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b="1">
                <a:solidFill>
                  <a:srgbClr val="000000"/>
                </a:solidFill>
                <a:latin typeface="Courier New" pitchFamily="49" charset="0"/>
                <a:cs typeface="Times New Roman" pitchFamily="16" charset="0"/>
              </a:rPr>
              <a:t>c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b="1">
                <a:solidFill>
                  <a:srgbClr val="000000"/>
                </a:solidFill>
                <a:latin typeface="Courier New" pitchFamily="49" charset="0"/>
                <a:cs typeface="Times New Roman" pitchFamily="16" charset="0"/>
              </a:rPr>
              <a:t>C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b="1">
                <a:solidFill>
                  <a:srgbClr val="000000"/>
                </a:solidFill>
                <a:latin typeface="Courier New" pitchFamily="49" charset="0"/>
                <a:cs typeface="Times New Roman" pitchFamily="16" charset="0"/>
              </a:rPr>
              <a:t>A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b="1">
                <a:solidFill>
                  <a:srgbClr val="000000"/>
                </a:solidFill>
                <a:latin typeface="Courier New" pitchFamily="49" charset="0"/>
                <a:cs typeface="Times New Roman" pitchFamily="16" charset="0"/>
              </a:rPr>
              <a:t>d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b="1">
                <a:solidFill>
                  <a:srgbClr val="000000"/>
                </a:solidFill>
                <a:latin typeface="Courier New" pitchFamily="49" charset="0"/>
                <a:cs typeface="Times New Roman" pitchFamily="16" charset="0"/>
              </a:rPr>
              <a:t>f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b="1">
                <a:solidFill>
                  <a:srgbClr val="000000"/>
                </a:solidFill>
                <a:latin typeface="Courier New" pitchFamily="49" charset="0"/>
                <a:cs typeface="Times New Roman" pitchFamily="16" charset="0"/>
              </a:rPr>
              <a:t>C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b="1">
                <a:solidFill>
                  <a:srgbClr val="000000"/>
                </a:solidFill>
                <a:latin typeface="Courier New" pitchFamily="49" charset="0"/>
                <a:cs typeface="Times New Roman" pitchFamily="16" charset="0"/>
              </a:rPr>
              <a:t>E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b="1">
                <a:solidFill>
                  <a:srgbClr val="000000"/>
                </a:solidFill>
                <a:latin typeface="Courier New" pitchFamily="49" charset="0"/>
                <a:cs typeface="Times New Roman" pitchFamily="16" charset="0"/>
              </a:rPr>
              <a:t>Incorrect letter grade entered. Enter a new grade.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b="1">
                <a:solidFill>
                  <a:srgbClr val="000000"/>
                </a:solidFill>
                <a:latin typeface="Courier New" pitchFamily="49" charset="0"/>
                <a:cs typeface="Times New Roman" pitchFamily="16" charset="0"/>
              </a:rPr>
              <a:t>D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b="1">
                <a:solidFill>
                  <a:srgbClr val="000000"/>
                </a:solidFill>
                <a:latin typeface="Courier New" pitchFamily="49" charset="0"/>
                <a:cs typeface="Times New Roman" pitchFamily="16" charset="0"/>
              </a:rPr>
              <a:t>A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b="1">
                <a:solidFill>
                  <a:srgbClr val="000000"/>
                </a:solidFill>
                <a:latin typeface="Courier New" pitchFamily="49" charset="0"/>
                <a:cs typeface="Times New Roman" pitchFamily="16" charset="0"/>
              </a:rPr>
              <a:t>b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b="1">
                <a:solidFill>
                  <a:srgbClr val="000000"/>
                </a:solidFill>
                <a:latin typeface="Courier New" pitchFamily="49" charset="0"/>
                <a:cs typeface="Times New Roman" pitchFamily="16" charset="0"/>
              </a:rPr>
              <a:t> 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b="1">
                <a:solidFill>
                  <a:srgbClr val="000000"/>
                </a:solidFill>
                <a:latin typeface="Courier New" pitchFamily="49" charset="0"/>
                <a:cs typeface="Times New Roman" pitchFamily="16" charset="0"/>
              </a:rPr>
              <a:t>Totals for each letter grade are: 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b="1">
                <a:solidFill>
                  <a:srgbClr val="000000"/>
                </a:solidFill>
                <a:latin typeface="Courier New" pitchFamily="49" charset="0"/>
                <a:cs typeface="Times New Roman" pitchFamily="16" charset="0"/>
              </a:rPr>
              <a:t>A: 3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b="1">
                <a:solidFill>
                  <a:srgbClr val="000000"/>
                </a:solidFill>
                <a:latin typeface="Courier New" pitchFamily="49" charset="0"/>
                <a:cs typeface="Times New Roman" pitchFamily="16" charset="0"/>
              </a:rPr>
              <a:t>B: 2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b="1">
                <a:solidFill>
                  <a:srgbClr val="000000"/>
                </a:solidFill>
                <a:latin typeface="Courier New" pitchFamily="49" charset="0"/>
                <a:cs typeface="Times New Roman" pitchFamily="16" charset="0"/>
              </a:rPr>
              <a:t>C: 3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b="1">
                <a:solidFill>
                  <a:srgbClr val="000000"/>
                </a:solidFill>
                <a:latin typeface="Courier New" pitchFamily="49" charset="0"/>
                <a:cs typeface="Times New Roman" pitchFamily="16" charset="0"/>
              </a:rPr>
              <a:t>D: 2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b="1">
                <a:solidFill>
                  <a:srgbClr val="000000"/>
                </a:solidFill>
                <a:latin typeface="Courier New" pitchFamily="49" charset="0"/>
                <a:cs typeface="Times New Roman" pitchFamily="16" charset="0"/>
              </a:rPr>
              <a:t>F: 1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1200" b="1">
              <a:solidFill>
                <a:srgbClr val="000000"/>
              </a:solidFill>
              <a:latin typeface="Courier New" pitchFamily="49" charset="0"/>
              <a:cs typeface="Times New Roman" pitchFamily="16" charset="0"/>
            </a:endParaRPr>
          </a:p>
        </p:txBody>
      </p:sp>
      <p:sp>
        <p:nvSpPr>
          <p:cNvPr id="5" name="CasellaDiTesto 4"/>
          <p:cNvSpPr txBox="1"/>
          <p:nvPr/>
        </p:nvSpPr>
        <p:spPr>
          <a:xfrm>
            <a:off x="4499992" y="5301208"/>
            <a:ext cx="4392488" cy="16381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solidFill>
                  <a:schemeClr val="tx1"/>
                </a:solidFill>
              </a:rPr>
              <a:t>If you type some characters and then press Enter, each character will cause one call to std::</a:t>
            </a:r>
            <a:r>
              <a:rPr lang="en-US" sz="1800" dirty="0" err="1" smtClean="0">
                <a:solidFill>
                  <a:schemeClr val="tx1"/>
                </a:solidFill>
              </a:rPr>
              <a:t>cin.get</a:t>
            </a:r>
            <a:r>
              <a:rPr lang="en-US" sz="1800" dirty="0" smtClean="0">
                <a:solidFill>
                  <a:schemeClr val="tx1"/>
                </a:solidFill>
              </a:rPr>
              <a:t>() to return</a:t>
            </a:r>
            <a:r>
              <a:rPr lang="en-US" sz="1800" dirty="0" smtClean="0">
                <a:solidFill>
                  <a:schemeClr val="tx1"/>
                </a:solidFill>
              </a:rPr>
              <a:t>. In the Windows Linux subsystem, also the 10h character is taken on its own, causing loops! Make tests on the character. </a:t>
            </a:r>
            <a:endParaRPr lang="it-IT" sz="18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F69C4ED1-CFDB-445E-9AB2-002D7D4D1E16}" type="slidenum">
              <a:rPr lang="en-GB"/>
              <a:pPr/>
              <a:t>18</a:t>
            </a:fld>
            <a:endParaRPr lang="en-GB"/>
          </a:p>
        </p:txBody>
      </p:sp>
      <p:sp>
        <p:nvSpPr>
          <p:cNvPr id="21505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152400"/>
            <a:ext cx="7772400" cy="839788"/>
          </a:xfrm>
          <a:ln/>
        </p:spPr>
        <p:txBody>
          <a:bodyPr/>
          <a:lstStyle/>
          <a:p>
            <a:pPr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2.18	The break and continue Statements</a:t>
            </a:r>
          </a:p>
        </p:txBody>
      </p:sp>
      <p:sp>
        <p:nvSpPr>
          <p:cNvPr id="21506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381000" y="1066800"/>
            <a:ext cx="8229600" cy="5335588"/>
          </a:xfrm>
          <a:ln/>
        </p:spPr>
        <p:txBody>
          <a:bodyPr/>
          <a:lstStyle/>
          <a:p>
            <a:pPr>
              <a:lnSpc>
                <a:spcPct val="100000"/>
              </a:lnSpc>
              <a:buFont typeface="Courier New" pitchFamily="49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b="1">
                <a:latin typeface="Courier New" pitchFamily="49" charset="0"/>
              </a:rPr>
              <a:t>Break</a:t>
            </a:r>
          </a:p>
          <a:p>
            <a:pPr lvl="1">
              <a:lnSpc>
                <a:spcPct val="100000"/>
              </a:lnSpc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/>
              <a:t>Causes immediate exit from a </a:t>
            </a:r>
            <a:r>
              <a:rPr lang="en-GB" b="1">
                <a:latin typeface="Courier New" pitchFamily="49" charset="0"/>
              </a:rPr>
              <a:t>while</a:t>
            </a:r>
            <a:r>
              <a:rPr lang="en-GB"/>
              <a:t>, </a:t>
            </a:r>
            <a:r>
              <a:rPr lang="en-GB" b="1">
                <a:latin typeface="Courier New" pitchFamily="49" charset="0"/>
              </a:rPr>
              <a:t>for</a:t>
            </a:r>
            <a:r>
              <a:rPr lang="en-GB"/>
              <a:t>, </a:t>
            </a:r>
            <a:r>
              <a:rPr lang="en-GB" b="1">
                <a:latin typeface="Courier New" pitchFamily="49" charset="0"/>
              </a:rPr>
              <a:t>do/while</a:t>
            </a:r>
            <a:r>
              <a:rPr lang="en-GB"/>
              <a:t> or </a:t>
            </a:r>
            <a:r>
              <a:rPr lang="en-GB" b="1">
                <a:latin typeface="Courier New" pitchFamily="49" charset="0"/>
              </a:rPr>
              <a:t>switch</a:t>
            </a:r>
            <a:r>
              <a:rPr lang="en-GB"/>
              <a:t> structure</a:t>
            </a:r>
          </a:p>
          <a:p>
            <a:pPr lvl="1">
              <a:lnSpc>
                <a:spcPct val="100000"/>
              </a:lnSpc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/>
              <a:t>Program execution continues with the first statement after the structure</a:t>
            </a:r>
          </a:p>
          <a:p>
            <a:pPr lvl="1">
              <a:lnSpc>
                <a:spcPct val="100000"/>
              </a:lnSpc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/>
              <a:t>Common uses of the </a:t>
            </a:r>
            <a:r>
              <a:rPr lang="en-GB" b="1">
                <a:latin typeface="Courier New" pitchFamily="49" charset="0"/>
              </a:rPr>
              <a:t>break</a:t>
            </a:r>
            <a:r>
              <a:rPr lang="en-GB"/>
              <a:t> statement:</a:t>
            </a:r>
          </a:p>
          <a:p>
            <a:pPr lvl="2">
              <a:lnSpc>
                <a:spcPct val="100000"/>
              </a:lnSpc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/>
              <a:t>Escape early from a loop</a:t>
            </a:r>
          </a:p>
          <a:p>
            <a:pPr lvl="2">
              <a:lnSpc>
                <a:spcPct val="100000"/>
              </a:lnSpc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/>
              <a:t>Skip the remainder of a </a:t>
            </a:r>
            <a:r>
              <a:rPr lang="en-GB" b="1">
                <a:latin typeface="Courier New" pitchFamily="49" charset="0"/>
              </a:rPr>
              <a:t>switch</a:t>
            </a:r>
            <a:r>
              <a:rPr lang="en-GB"/>
              <a:t> structure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3C570E9C-B176-4119-AF3D-FABF4C701E43}" type="slidenum">
              <a:rPr lang="en-GB"/>
              <a:pPr/>
              <a:t>19</a:t>
            </a:fld>
            <a:endParaRPr lang="en-GB"/>
          </a:p>
        </p:txBody>
      </p:sp>
      <p:sp>
        <p:nvSpPr>
          <p:cNvPr id="22529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152400"/>
            <a:ext cx="7772400" cy="839788"/>
          </a:xfrm>
          <a:ln/>
        </p:spPr>
        <p:txBody>
          <a:bodyPr/>
          <a:lstStyle/>
          <a:p>
            <a:pPr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2.18	The break and continue Statements</a:t>
            </a:r>
          </a:p>
        </p:txBody>
      </p:sp>
      <p:sp>
        <p:nvSpPr>
          <p:cNvPr id="22530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066800"/>
            <a:ext cx="7772400" cy="5335588"/>
          </a:xfrm>
          <a:ln/>
        </p:spPr>
        <p:txBody>
          <a:bodyPr/>
          <a:lstStyle/>
          <a:p>
            <a:pPr>
              <a:lnSpc>
                <a:spcPct val="100000"/>
              </a:lnSpc>
              <a:buFont typeface="Courier New" pitchFamily="49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b="1">
                <a:latin typeface="Courier New" pitchFamily="49" charset="0"/>
              </a:rPr>
              <a:t>Continue</a:t>
            </a:r>
          </a:p>
          <a:p>
            <a:pPr lvl="1">
              <a:lnSpc>
                <a:spcPct val="100000"/>
              </a:lnSpc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/>
              <a:t>Skips the remaining statements in the body of a </a:t>
            </a:r>
            <a:r>
              <a:rPr lang="en-GB" b="1">
                <a:latin typeface="Courier New" pitchFamily="49" charset="0"/>
              </a:rPr>
              <a:t>while</a:t>
            </a:r>
            <a:r>
              <a:rPr lang="en-GB"/>
              <a:t>, </a:t>
            </a:r>
            <a:r>
              <a:rPr lang="en-GB" b="1">
                <a:latin typeface="Courier New" pitchFamily="49" charset="0"/>
              </a:rPr>
              <a:t>for</a:t>
            </a:r>
            <a:r>
              <a:rPr lang="en-GB"/>
              <a:t> or </a:t>
            </a:r>
            <a:r>
              <a:rPr lang="en-GB" b="1">
                <a:latin typeface="Courier New" pitchFamily="49" charset="0"/>
              </a:rPr>
              <a:t>do/while</a:t>
            </a:r>
            <a:r>
              <a:rPr lang="en-GB"/>
              <a:t> structure and proceeds with the next iteration of the loop</a:t>
            </a:r>
          </a:p>
          <a:p>
            <a:pPr lvl="1">
              <a:lnSpc>
                <a:spcPct val="100000"/>
              </a:lnSpc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/>
              <a:t>In </a:t>
            </a:r>
            <a:r>
              <a:rPr lang="en-GB" b="1">
                <a:latin typeface="Courier New" pitchFamily="49" charset="0"/>
              </a:rPr>
              <a:t>while</a:t>
            </a:r>
            <a:r>
              <a:rPr lang="en-GB"/>
              <a:t> and </a:t>
            </a:r>
            <a:r>
              <a:rPr lang="en-GB" b="1">
                <a:latin typeface="Courier New" pitchFamily="49" charset="0"/>
              </a:rPr>
              <a:t>do/while</a:t>
            </a:r>
            <a:r>
              <a:rPr lang="en-GB"/>
              <a:t>, the loop-continuation test is evaluated immediately after the </a:t>
            </a:r>
            <a:r>
              <a:rPr lang="en-GB" b="1">
                <a:latin typeface="Courier New" pitchFamily="49" charset="0"/>
              </a:rPr>
              <a:t>continue</a:t>
            </a:r>
            <a:r>
              <a:rPr lang="en-GB"/>
              <a:t> statement is executed</a:t>
            </a:r>
          </a:p>
          <a:p>
            <a:pPr lvl="1">
              <a:lnSpc>
                <a:spcPct val="100000"/>
              </a:lnSpc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/>
              <a:t>In the </a:t>
            </a:r>
            <a:r>
              <a:rPr lang="en-GB" b="1">
                <a:latin typeface="Courier New" pitchFamily="49" charset="0"/>
              </a:rPr>
              <a:t>for</a:t>
            </a:r>
            <a:r>
              <a:rPr lang="en-GB"/>
              <a:t> structure, the increment expression is executed, then the loop-continuation test is evaluated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egnaposto numero diapositiva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53F8B118-285B-4D06-8735-788134EB59C7}" type="slidenum">
              <a:rPr lang="en-GB"/>
              <a:pPr/>
              <a:t>2</a:t>
            </a:fld>
            <a:endParaRPr lang="en-GB"/>
          </a:p>
        </p:txBody>
      </p:sp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839788"/>
          </a:xfrm>
          <a:ln/>
        </p:spPr>
        <p:txBody>
          <a:bodyPr/>
          <a:lstStyle/>
          <a:p>
            <a:pPr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2.6	The </a:t>
            </a:r>
            <a:r>
              <a:rPr lang="en-GB">
                <a:latin typeface="Courier New" pitchFamily="49" charset="0"/>
              </a:rPr>
              <a:t>if/else</a:t>
            </a:r>
            <a:r>
              <a:rPr lang="en-GB"/>
              <a:t> Selection Structure</a:t>
            </a:r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28600" y="1066800"/>
            <a:ext cx="8763000" cy="5335588"/>
          </a:xfrm>
          <a:ln/>
        </p:spPr>
        <p:txBody>
          <a:bodyPr/>
          <a:lstStyle/>
          <a:p>
            <a:pPr>
              <a:lnSpc>
                <a:spcPct val="100000"/>
              </a:lnSpc>
              <a:buFont typeface="Times New Roman" pitchFamily="16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dirty="0"/>
          </a:p>
          <a:p>
            <a:pPr>
              <a:lnSpc>
                <a:spcPct val="100000"/>
              </a:lnSpc>
              <a:buFont typeface="Times New Roman" pitchFamily="16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dirty="0"/>
          </a:p>
          <a:p>
            <a:pPr>
              <a:lnSpc>
                <a:spcPct val="100000"/>
              </a:lnSpc>
              <a:buFont typeface="Times New Roman" pitchFamily="16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dirty="0"/>
          </a:p>
          <a:p>
            <a:pPr>
              <a:lnSpc>
                <a:spcPct val="100000"/>
              </a:lnSpc>
              <a:buFont typeface="Times New Roman" pitchFamily="16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dirty="0"/>
          </a:p>
          <a:p>
            <a:pPr>
              <a:lnSpc>
                <a:spcPct val="100000"/>
              </a:lnSpc>
              <a:buFont typeface="Times New Roman" pitchFamily="16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dirty="0"/>
          </a:p>
          <a:p>
            <a:pPr>
              <a:lnSpc>
                <a:spcPct val="100000"/>
              </a:lnSpc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dirty="0"/>
              <a:t>Ternary conditional operator </a:t>
            </a:r>
            <a:r>
              <a:rPr lang="en-GB" dirty="0" smtClean="0"/>
              <a:t>(</a:t>
            </a:r>
            <a:r>
              <a:rPr lang="en-GB" b="1" dirty="0" smtClean="0">
                <a:latin typeface="Courier New" pitchFamily="49" charset="0"/>
              </a:rPr>
              <a:t>?:</a:t>
            </a:r>
            <a:r>
              <a:rPr lang="en-GB" dirty="0" smtClean="0"/>
              <a:t>) </a:t>
            </a:r>
            <a:endParaRPr lang="en-GB" dirty="0"/>
          </a:p>
          <a:p>
            <a:pPr lvl="1">
              <a:lnSpc>
                <a:spcPct val="100000"/>
              </a:lnSpc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dirty="0"/>
              <a:t>Takes three arguments (condition, value if </a:t>
            </a:r>
            <a:r>
              <a:rPr lang="en-GB" b="1" dirty="0">
                <a:latin typeface="Courier New" pitchFamily="49" charset="0"/>
              </a:rPr>
              <a:t>true</a:t>
            </a:r>
            <a:r>
              <a:rPr lang="en-GB" dirty="0"/>
              <a:t>, value if </a:t>
            </a:r>
            <a:r>
              <a:rPr lang="en-GB" b="1" dirty="0">
                <a:latin typeface="Courier New" pitchFamily="49" charset="0"/>
              </a:rPr>
              <a:t>false</a:t>
            </a:r>
            <a:r>
              <a:rPr lang="en-GB" dirty="0"/>
              <a:t>)</a:t>
            </a:r>
          </a:p>
          <a:p>
            <a:pPr>
              <a:lnSpc>
                <a:spcPct val="100000"/>
              </a:lnSpc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dirty="0"/>
              <a:t>Our </a:t>
            </a:r>
            <a:r>
              <a:rPr lang="en-GB" dirty="0" err="1"/>
              <a:t>pseudocode</a:t>
            </a:r>
            <a:r>
              <a:rPr lang="en-GB" dirty="0"/>
              <a:t> could be written:</a:t>
            </a:r>
          </a:p>
          <a:p>
            <a:pPr lvl="2">
              <a:lnSpc>
                <a:spcPct val="100000"/>
              </a:lnSpc>
              <a:buFont typeface="Courier New" pitchFamily="49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b="1" dirty="0" err="1">
                <a:latin typeface="Courier New" pitchFamily="49" charset="0"/>
              </a:rPr>
              <a:t>cout</a:t>
            </a:r>
            <a:r>
              <a:rPr lang="en-GB" b="1" dirty="0">
                <a:latin typeface="Courier New" pitchFamily="49" charset="0"/>
              </a:rPr>
              <a:t> &lt;&lt; ( grade &gt;= 60 ? </a:t>
            </a:r>
            <a:r>
              <a:rPr lang="en-GB" dirty="0"/>
              <a:t>"</a:t>
            </a:r>
            <a:r>
              <a:rPr lang="en-GB" b="1" dirty="0" smtClean="0">
                <a:latin typeface="Courier New" pitchFamily="49" charset="0"/>
              </a:rPr>
              <a:t>Passed</a:t>
            </a:r>
            <a:r>
              <a:rPr lang="en-GB" dirty="0" smtClean="0"/>
              <a:t>"</a:t>
            </a:r>
            <a:r>
              <a:rPr lang="en-GB" b="1" dirty="0" smtClean="0">
                <a:latin typeface="Courier New" pitchFamily="49" charset="0"/>
              </a:rPr>
              <a:t> </a:t>
            </a:r>
            <a:r>
              <a:rPr lang="en-GB" b="1" dirty="0">
                <a:latin typeface="Courier New" pitchFamily="49" charset="0"/>
              </a:rPr>
              <a:t>: </a:t>
            </a:r>
            <a:r>
              <a:rPr lang="en-GB" dirty="0" smtClean="0"/>
              <a:t>" </a:t>
            </a:r>
            <a:r>
              <a:rPr lang="en-GB" b="1" dirty="0" smtClean="0">
                <a:latin typeface="Courier New" pitchFamily="49" charset="0"/>
              </a:rPr>
              <a:t>Failed</a:t>
            </a:r>
            <a:r>
              <a:rPr lang="en-GB" dirty="0" smtClean="0"/>
              <a:t> "</a:t>
            </a:r>
            <a:r>
              <a:rPr lang="en-GB" b="1" dirty="0" smtClean="0">
                <a:latin typeface="Courier New" pitchFamily="49" charset="0"/>
              </a:rPr>
              <a:t> </a:t>
            </a:r>
            <a:r>
              <a:rPr lang="en-GB" b="1" dirty="0">
                <a:latin typeface="Courier New" pitchFamily="49" charset="0"/>
              </a:rPr>
              <a:t>);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b="1" dirty="0">
              <a:latin typeface="Courier New" pitchFamily="49" charset="0"/>
            </a:endParaRPr>
          </a:p>
        </p:txBody>
      </p:sp>
      <p:grpSp>
        <p:nvGrpSpPr>
          <p:cNvPr id="5123" name="Group 3"/>
          <p:cNvGrpSpPr>
            <a:grpSpLocks/>
          </p:cNvGrpSpPr>
          <p:nvPr/>
        </p:nvGrpSpPr>
        <p:grpSpPr bwMode="auto">
          <a:xfrm>
            <a:off x="381000" y="914400"/>
            <a:ext cx="8456613" cy="2436813"/>
            <a:chOff x="240" y="576"/>
            <a:chExt cx="5327" cy="1535"/>
          </a:xfrm>
        </p:grpSpPr>
        <p:sp>
          <p:nvSpPr>
            <p:cNvPr id="5124" name="Freeform 4"/>
            <p:cNvSpPr>
              <a:spLocks/>
            </p:cNvSpPr>
            <p:nvPr/>
          </p:nvSpPr>
          <p:spPr bwMode="auto">
            <a:xfrm>
              <a:off x="2977" y="1746"/>
              <a:ext cx="1974" cy="1"/>
            </a:xfrm>
            <a:custGeom>
              <a:avLst/>
              <a:gdLst/>
              <a:ahLst/>
              <a:cxnLst>
                <a:cxn ang="0">
                  <a:pos x="19990" y="0"/>
                </a:cxn>
                <a:cxn ang="0">
                  <a:pos x="0" y="0"/>
                </a:cxn>
              </a:cxnLst>
              <a:rect l="0" t="0" r="r" b="b"/>
              <a:pathLst>
                <a:path w="20000" h="20000">
                  <a:moveTo>
                    <a:pt x="19990" y="0"/>
                  </a:moveTo>
                  <a:lnTo>
                    <a:pt x="0" y="0"/>
                  </a:lnTo>
                </a:path>
              </a:pathLst>
            </a:custGeom>
            <a:noFill/>
            <a:ln w="3240">
              <a:solidFill>
                <a:srgbClr val="000000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5125" name="Rectangle 5"/>
            <p:cNvSpPr>
              <a:spLocks noChangeArrowheads="1"/>
            </p:cNvSpPr>
            <p:nvPr/>
          </p:nvSpPr>
          <p:spPr bwMode="auto">
            <a:xfrm>
              <a:off x="3851" y="1035"/>
              <a:ext cx="402" cy="154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0" tIns="0" rIns="0" bIns="0"/>
            <a:lstStyle/>
            <a:p>
              <a:pPr>
                <a:lnSpc>
                  <a:spcPct val="100000"/>
                </a:lnSpc>
                <a:buFont typeface="Courier New" pitchFamily="49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>
                  <a:solidFill>
                    <a:srgbClr val="000000"/>
                  </a:solidFill>
                  <a:latin typeface="Courier New" pitchFamily="49" charset="0"/>
                  <a:cs typeface="Times New Roman" pitchFamily="16" charset="0"/>
                </a:rPr>
                <a:t>true</a:t>
              </a:r>
            </a:p>
            <a:p>
              <a:pPr>
                <a:lnSpc>
                  <a:spcPct val="100000"/>
                </a:lnSpc>
                <a:buFont typeface="Courier New" pitchFamily="49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GB" sz="1400">
                <a:solidFill>
                  <a:srgbClr val="000000"/>
                </a:solidFill>
                <a:latin typeface="Courier New" pitchFamily="49" charset="0"/>
                <a:cs typeface="Times New Roman" pitchFamily="16" charset="0"/>
              </a:endParaRPr>
            </a:p>
          </p:txBody>
        </p:sp>
        <p:sp>
          <p:nvSpPr>
            <p:cNvPr id="5126" name="Freeform 6"/>
            <p:cNvSpPr>
              <a:spLocks/>
            </p:cNvSpPr>
            <p:nvPr/>
          </p:nvSpPr>
          <p:spPr bwMode="auto">
            <a:xfrm>
              <a:off x="873" y="1746"/>
              <a:ext cx="1991" cy="1"/>
            </a:xfrm>
            <a:custGeom>
              <a:avLst/>
              <a:gdLst/>
              <a:ahLst/>
              <a:cxnLst>
                <a:cxn ang="0">
                  <a:pos x="19991" y="0"/>
                </a:cxn>
                <a:cxn ang="0">
                  <a:pos x="0" y="0"/>
                </a:cxn>
              </a:cxnLst>
              <a:rect l="0" t="0" r="r" b="b"/>
              <a:pathLst>
                <a:path w="20000" h="20000">
                  <a:moveTo>
                    <a:pt x="19991" y="0"/>
                  </a:moveTo>
                  <a:lnTo>
                    <a:pt x="0" y="0"/>
                  </a:lnTo>
                </a:path>
              </a:pathLst>
            </a:custGeom>
            <a:noFill/>
            <a:ln w="3240">
              <a:solidFill>
                <a:srgbClr val="000000"/>
              </a:solidFill>
              <a:round/>
              <a:headEnd type="triangle" w="med" len="med"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5127" name="Freeform 7"/>
            <p:cNvSpPr>
              <a:spLocks noChangeArrowheads="1"/>
            </p:cNvSpPr>
            <p:nvPr/>
          </p:nvSpPr>
          <p:spPr bwMode="auto">
            <a:xfrm>
              <a:off x="868" y="1556"/>
              <a:ext cx="1" cy="18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9932"/>
                </a:cxn>
              </a:cxnLst>
              <a:rect l="0" t="0" r="r" b="b"/>
              <a:pathLst>
                <a:path w="20000" h="20000">
                  <a:moveTo>
                    <a:pt x="0" y="0"/>
                  </a:moveTo>
                  <a:lnTo>
                    <a:pt x="0" y="19932"/>
                  </a:lnTo>
                </a:path>
              </a:pathLst>
            </a:custGeom>
            <a:noFill/>
            <a:ln w="324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5128" name="Rectangle 8"/>
            <p:cNvSpPr>
              <a:spLocks noChangeArrowheads="1"/>
            </p:cNvSpPr>
            <p:nvPr/>
          </p:nvSpPr>
          <p:spPr bwMode="auto">
            <a:xfrm>
              <a:off x="1607" y="1035"/>
              <a:ext cx="491" cy="154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0" tIns="0" rIns="0" bIns="0"/>
            <a:lstStyle/>
            <a:p>
              <a:pPr>
                <a:lnSpc>
                  <a:spcPct val="100000"/>
                </a:lnSpc>
                <a:buFont typeface="Courier New" pitchFamily="49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>
                  <a:solidFill>
                    <a:srgbClr val="000000"/>
                  </a:solidFill>
                  <a:latin typeface="Courier New" pitchFamily="49" charset="0"/>
                  <a:cs typeface="Times New Roman" pitchFamily="16" charset="0"/>
                </a:rPr>
                <a:t>false</a:t>
              </a:r>
            </a:p>
            <a:p>
              <a:pPr>
                <a:lnSpc>
                  <a:spcPct val="100000"/>
                </a:lnSpc>
                <a:buFont typeface="Courier New" pitchFamily="49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GB" sz="1400">
                <a:solidFill>
                  <a:srgbClr val="000000"/>
                </a:solidFill>
                <a:latin typeface="Courier New" pitchFamily="49" charset="0"/>
                <a:cs typeface="Times New Roman" pitchFamily="16" charset="0"/>
              </a:endParaRPr>
            </a:p>
          </p:txBody>
        </p:sp>
        <p:sp>
          <p:nvSpPr>
            <p:cNvPr id="5129" name="Freeform 9"/>
            <p:cNvSpPr>
              <a:spLocks/>
            </p:cNvSpPr>
            <p:nvPr/>
          </p:nvSpPr>
          <p:spPr bwMode="auto">
            <a:xfrm>
              <a:off x="4944" y="1175"/>
              <a:ext cx="1" cy="227"/>
            </a:xfrm>
            <a:custGeom>
              <a:avLst/>
              <a:gdLst/>
              <a:ahLst/>
              <a:cxnLst>
                <a:cxn ang="0">
                  <a:pos x="0" y="19943"/>
                </a:cxn>
                <a:cxn ang="0">
                  <a:pos x="0" y="0"/>
                </a:cxn>
              </a:cxnLst>
              <a:rect l="0" t="0" r="r" b="b"/>
              <a:pathLst>
                <a:path w="20000" h="20000">
                  <a:moveTo>
                    <a:pt x="0" y="19943"/>
                  </a:moveTo>
                  <a:lnTo>
                    <a:pt x="0" y="0"/>
                  </a:lnTo>
                </a:path>
              </a:pathLst>
            </a:custGeom>
            <a:noFill/>
            <a:ln w="3240">
              <a:solidFill>
                <a:srgbClr val="000000"/>
              </a:solidFill>
              <a:round/>
              <a:headEnd type="triangle" w="med" len="med"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5130" name="Freeform 10"/>
            <p:cNvSpPr>
              <a:spLocks/>
            </p:cNvSpPr>
            <p:nvPr/>
          </p:nvSpPr>
          <p:spPr bwMode="auto">
            <a:xfrm>
              <a:off x="863" y="1175"/>
              <a:ext cx="1" cy="227"/>
            </a:xfrm>
            <a:custGeom>
              <a:avLst/>
              <a:gdLst/>
              <a:ahLst/>
              <a:cxnLst>
                <a:cxn ang="0">
                  <a:pos x="0" y="19943"/>
                </a:cxn>
                <a:cxn ang="0">
                  <a:pos x="0" y="0"/>
                </a:cxn>
              </a:cxnLst>
              <a:rect l="0" t="0" r="r" b="b"/>
              <a:pathLst>
                <a:path w="20000" h="20000">
                  <a:moveTo>
                    <a:pt x="0" y="19943"/>
                  </a:moveTo>
                  <a:lnTo>
                    <a:pt x="0" y="0"/>
                  </a:lnTo>
                </a:path>
              </a:pathLst>
            </a:custGeom>
            <a:noFill/>
            <a:ln w="3240">
              <a:solidFill>
                <a:srgbClr val="000000"/>
              </a:solidFill>
              <a:round/>
              <a:headEnd type="triangle" w="med" len="med"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5131" name="Freeform 11"/>
            <p:cNvSpPr>
              <a:spLocks noChangeArrowheads="1"/>
            </p:cNvSpPr>
            <p:nvPr/>
          </p:nvSpPr>
          <p:spPr bwMode="auto">
            <a:xfrm>
              <a:off x="4949" y="1556"/>
              <a:ext cx="1" cy="18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9932"/>
                </a:cxn>
              </a:cxnLst>
              <a:rect l="0" t="0" r="r" b="b"/>
              <a:pathLst>
                <a:path w="20000" h="20000">
                  <a:moveTo>
                    <a:pt x="0" y="0"/>
                  </a:moveTo>
                  <a:lnTo>
                    <a:pt x="0" y="19932"/>
                  </a:lnTo>
                </a:path>
              </a:pathLst>
            </a:custGeom>
            <a:noFill/>
            <a:ln w="324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grpSp>
          <p:nvGrpSpPr>
            <p:cNvPr id="5132" name="Group 12"/>
            <p:cNvGrpSpPr>
              <a:grpSpLocks/>
            </p:cNvGrpSpPr>
            <p:nvPr/>
          </p:nvGrpSpPr>
          <p:grpSpPr bwMode="auto">
            <a:xfrm>
              <a:off x="240" y="1403"/>
              <a:ext cx="1246" cy="154"/>
              <a:chOff x="240" y="1403"/>
              <a:chExt cx="1246" cy="154"/>
            </a:xfrm>
          </p:grpSpPr>
          <p:sp>
            <p:nvSpPr>
              <p:cNvPr id="5133" name="Rectangle 13"/>
              <p:cNvSpPr>
                <a:spLocks noChangeArrowheads="1"/>
              </p:cNvSpPr>
              <p:nvPr/>
            </p:nvSpPr>
            <p:spPr bwMode="auto">
              <a:xfrm>
                <a:off x="364" y="1438"/>
                <a:ext cx="998" cy="110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</p:spPr>
            <p:txBody>
              <a:bodyPr lIns="0" tIns="0" rIns="0" bIns="0"/>
              <a:lstStyle/>
              <a:p>
                <a:pPr algn="ctr">
                  <a:lnSpc>
                    <a:spcPct val="100000"/>
                  </a:lnSpc>
                  <a:buFont typeface="Courier New" pitchFamily="49" charset="0"/>
                  <a:buNone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GB" sz="1400" dirty="0">
                    <a:solidFill>
                      <a:srgbClr val="000000"/>
                    </a:solidFill>
                    <a:latin typeface="Courier New" pitchFamily="49" charset="0"/>
                    <a:cs typeface="Times New Roman" pitchFamily="16" charset="0"/>
                  </a:rPr>
                  <a:t>print “Failed”</a:t>
                </a:r>
              </a:p>
              <a:p>
                <a:pPr>
                  <a:lnSpc>
                    <a:spcPct val="100000"/>
                  </a:lnSpc>
                  <a:buFont typeface="Courier New" pitchFamily="49" charset="0"/>
                  <a:buNone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endParaRPr lang="en-GB" sz="1400" dirty="0">
                  <a:solidFill>
                    <a:srgbClr val="000000"/>
                  </a:solidFill>
                  <a:latin typeface="Courier New" pitchFamily="49" charset="0"/>
                  <a:cs typeface="Times New Roman" pitchFamily="16" charset="0"/>
                </a:endParaRPr>
              </a:p>
            </p:txBody>
          </p:sp>
          <p:sp>
            <p:nvSpPr>
              <p:cNvPr id="5134" name="Freeform 14"/>
              <p:cNvSpPr>
                <a:spLocks noChangeArrowheads="1"/>
              </p:cNvSpPr>
              <p:nvPr/>
            </p:nvSpPr>
            <p:spPr bwMode="auto">
              <a:xfrm>
                <a:off x="240" y="1403"/>
                <a:ext cx="1247" cy="155"/>
              </a:xfrm>
              <a:custGeom>
                <a:avLst/>
                <a:gdLst/>
                <a:ahLst/>
                <a:cxnLst>
                  <a:cxn ang="0">
                    <a:pos x="19985" y="0"/>
                  </a:cxn>
                  <a:cxn ang="0">
                    <a:pos x="19985" y="19917"/>
                  </a:cxn>
                  <a:cxn ang="0">
                    <a:pos x="0" y="19917"/>
                  </a:cxn>
                  <a:cxn ang="0">
                    <a:pos x="0" y="0"/>
                  </a:cxn>
                  <a:cxn ang="0">
                    <a:pos x="19985" y="0"/>
                  </a:cxn>
                </a:cxnLst>
                <a:rect l="0" t="0" r="r" b="b"/>
                <a:pathLst>
                  <a:path w="20000" h="20000">
                    <a:moveTo>
                      <a:pt x="19985" y="0"/>
                    </a:moveTo>
                    <a:lnTo>
                      <a:pt x="19985" y="19917"/>
                    </a:lnTo>
                    <a:lnTo>
                      <a:pt x="0" y="19917"/>
                    </a:lnTo>
                    <a:lnTo>
                      <a:pt x="0" y="0"/>
                    </a:lnTo>
                    <a:lnTo>
                      <a:pt x="19985" y="0"/>
                    </a:lnTo>
                    <a:close/>
                  </a:path>
                </a:pathLst>
              </a:custGeom>
              <a:noFill/>
              <a:ln w="3240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sp>
          <p:nvSpPr>
            <p:cNvPr id="5135" name="Rectangle 15"/>
            <p:cNvSpPr>
              <a:spLocks noChangeArrowheads="1"/>
            </p:cNvSpPr>
            <p:nvPr/>
          </p:nvSpPr>
          <p:spPr bwMode="auto">
            <a:xfrm>
              <a:off x="4439" y="1438"/>
              <a:ext cx="1020" cy="11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0" tIns="0" rIns="0" bIns="0"/>
            <a:lstStyle/>
            <a:p>
              <a:pPr algn="ctr">
                <a:lnSpc>
                  <a:spcPct val="100000"/>
                </a:lnSpc>
                <a:buFont typeface="Courier New" pitchFamily="49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>
                  <a:solidFill>
                    <a:srgbClr val="000000"/>
                  </a:solidFill>
                  <a:latin typeface="Courier New" pitchFamily="49" charset="0"/>
                  <a:cs typeface="Times New Roman" pitchFamily="16" charset="0"/>
                </a:rPr>
                <a:t>print “Passed”</a:t>
              </a:r>
            </a:p>
            <a:p>
              <a:pPr>
                <a:lnSpc>
                  <a:spcPct val="100000"/>
                </a:lnSpc>
                <a:buFont typeface="Courier New" pitchFamily="49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GB" sz="1400">
                <a:solidFill>
                  <a:srgbClr val="000000"/>
                </a:solidFill>
                <a:latin typeface="Courier New" pitchFamily="49" charset="0"/>
                <a:cs typeface="Times New Roman" pitchFamily="16" charset="0"/>
              </a:endParaRPr>
            </a:p>
          </p:txBody>
        </p:sp>
        <p:sp>
          <p:nvSpPr>
            <p:cNvPr id="5136" name="Freeform 16"/>
            <p:cNvSpPr>
              <a:spLocks noChangeArrowheads="1"/>
            </p:cNvSpPr>
            <p:nvPr/>
          </p:nvSpPr>
          <p:spPr bwMode="auto">
            <a:xfrm>
              <a:off x="4321" y="1403"/>
              <a:ext cx="1247" cy="155"/>
            </a:xfrm>
            <a:custGeom>
              <a:avLst/>
              <a:gdLst/>
              <a:ahLst/>
              <a:cxnLst>
                <a:cxn ang="0">
                  <a:pos x="19985" y="0"/>
                </a:cxn>
                <a:cxn ang="0">
                  <a:pos x="19985" y="19917"/>
                </a:cxn>
                <a:cxn ang="0">
                  <a:pos x="0" y="19917"/>
                </a:cxn>
                <a:cxn ang="0">
                  <a:pos x="0" y="0"/>
                </a:cxn>
                <a:cxn ang="0">
                  <a:pos x="19985" y="0"/>
                </a:cxn>
              </a:cxnLst>
              <a:rect l="0" t="0" r="r" b="b"/>
              <a:pathLst>
                <a:path w="20000" h="20000">
                  <a:moveTo>
                    <a:pt x="19985" y="0"/>
                  </a:moveTo>
                  <a:lnTo>
                    <a:pt x="19985" y="19917"/>
                  </a:lnTo>
                  <a:lnTo>
                    <a:pt x="0" y="19917"/>
                  </a:lnTo>
                  <a:lnTo>
                    <a:pt x="0" y="0"/>
                  </a:lnTo>
                  <a:lnTo>
                    <a:pt x="19985" y="0"/>
                  </a:lnTo>
                  <a:close/>
                </a:path>
              </a:pathLst>
            </a:custGeom>
            <a:noFill/>
            <a:ln w="324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grpSp>
          <p:nvGrpSpPr>
            <p:cNvPr id="5137" name="Group 17"/>
            <p:cNvGrpSpPr>
              <a:grpSpLocks/>
            </p:cNvGrpSpPr>
            <p:nvPr/>
          </p:nvGrpSpPr>
          <p:grpSpPr bwMode="auto">
            <a:xfrm>
              <a:off x="2861" y="1711"/>
              <a:ext cx="115" cy="400"/>
              <a:chOff x="2861" y="1711"/>
              <a:chExt cx="115" cy="400"/>
            </a:xfrm>
          </p:grpSpPr>
          <p:sp>
            <p:nvSpPr>
              <p:cNvPr id="5138" name="Freeform 18"/>
              <p:cNvSpPr>
                <a:spLocks/>
              </p:cNvSpPr>
              <p:nvPr/>
            </p:nvSpPr>
            <p:spPr bwMode="auto">
              <a:xfrm>
                <a:off x="2920" y="1790"/>
                <a:ext cx="1" cy="243"/>
              </a:xfrm>
              <a:custGeom>
                <a:avLst/>
                <a:gdLst/>
                <a:ahLst/>
                <a:cxnLst>
                  <a:cxn ang="0">
                    <a:pos x="0" y="19947"/>
                  </a:cxn>
                  <a:cxn ang="0">
                    <a:pos x="0" y="0"/>
                  </a:cxn>
                </a:cxnLst>
                <a:rect l="0" t="0" r="r" b="b"/>
                <a:pathLst>
                  <a:path w="20000" h="20000">
                    <a:moveTo>
                      <a:pt x="0" y="19947"/>
                    </a:moveTo>
                    <a:lnTo>
                      <a:pt x="0" y="0"/>
                    </a:lnTo>
                  </a:path>
                </a:pathLst>
              </a:custGeom>
              <a:noFill/>
              <a:ln w="3240">
                <a:solidFill>
                  <a:srgbClr val="000000"/>
                </a:solidFill>
                <a:round/>
                <a:headEnd type="triangle" w="med" len="med"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5139" name="Oval 19"/>
              <p:cNvSpPr>
                <a:spLocks noChangeArrowheads="1"/>
              </p:cNvSpPr>
              <p:nvPr/>
            </p:nvSpPr>
            <p:spPr bwMode="auto">
              <a:xfrm>
                <a:off x="2861" y="2034"/>
                <a:ext cx="114" cy="78"/>
              </a:xfrm>
              <a:prstGeom prst="ellipse">
                <a:avLst/>
              </a:prstGeom>
              <a:noFill/>
              <a:ln w="3240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5140" name="Oval 20"/>
              <p:cNvSpPr>
                <a:spLocks noChangeArrowheads="1"/>
              </p:cNvSpPr>
              <p:nvPr/>
            </p:nvSpPr>
            <p:spPr bwMode="auto">
              <a:xfrm>
                <a:off x="2863" y="1711"/>
                <a:ext cx="114" cy="78"/>
              </a:xfrm>
              <a:prstGeom prst="ellipse">
                <a:avLst/>
              </a:prstGeom>
              <a:noFill/>
              <a:ln w="3240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5141" name="Group 21"/>
            <p:cNvGrpSpPr>
              <a:grpSpLocks/>
            </p:cNvGrpSpPr>
            <p:nvPr/>
          </p:nvGrpSpPr>
          <p:grpSpPr bwMode="auto">
            <a:xfrm>
              <a:off x="863" y="576"/>
              <a:ext cx="4080" cy="872"/>
              <a:chOff x="863" y="576"/>
              <a:chExt cx="4080" cy="872"/>
            </a:xfrm>
          </p:grpSpPr>
          <p:grpSp>
            <p:nvGrpSpPr>
              <p:cNvPr id="5142" name="Group 22"/>
              <p:cNvGrpSpPr>
                <a:grpSpLocks/>
              </p:cNvGrpSpPr>
              <p:nvPr/>
            </p:nvGrpSpPr>
            <p:grpSpPr bwMode="auto">
              <a:xfrm>
                <a:off x="2851" y="576"/>
                <a:ext cx="113" cy="316"/>
                <a:chOff x="2851" y="576"/>
                <a:chExt cx="113" cy="316"/>
              </a:xfrm>
            </p:grpSpPr>
            <p:sp>
              <p:nvSpPr>
                <p:cNvPr id="5143" name="Freeform 23"/>
                <p:cNvSpPr>
                  <a:spLocks/>
                </p:cNvSpPr>
                <p:nvPr/>
              </p:nvSpPr>
              <p:spPr bwMode="auto">
                <a:xfrm>
                  <a:off x="2907" y="656"/>
                  <a:ext cx="1" cy="237"/>
                </a:xfrm>
                <a:custGeom>
                  <a:avLst/>
                  <a:gdLst/>
                  <a:ahLst/>
                  <a:cxnLst>
                    <a:cxn ang="0">
                      <a:pos x="0" y="19946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20000" h="20000">
                      <a:moveTo>
                        <a:pt x="0" y="19946"/>
                      </a:moveTo>
                      <a:lnTo>
                        <a:pt x="0" y="0"/>
                      </a:lnTo>
                    </a:path>
                  </a:pathLst>
                </a:custGeom>
                <a:noFill/>
                <a:ln w="3240">
                  <a:solidFill>
                    <a:srgbClr val="000000"/>
                  </a:solidFill>
                  <a:round/>
                  <a:headEnd type="triangle" w="med" len="med"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it-IT"/>
                </a:p>
              </p:txBody>
            </p:sp>
            <p:sp>
              <p:nvSpPr>
                <p:cNvPr id="5144" name="Oval 24"/>
                <p:cNvSpPr>
                  <a:spLocks noChangeArrowheads="1"/>
                </p:cNvSpPr>
                <p:nvPr/>
              </p:nvSpPr>
              <p:spPr bwMode="auto">
                <a:xfrm>
                  <a:off x="2851" y="576"/>
                  <a:ext cx="114" cy="78"/>
                </a:xfrm>
                <a:prstGeom prst="ellipse">
                  <a:avLst/>
                </a:prstGeom>
                <a:noFill/>
                <a:ln w="3240">
                  <a:solidFill>
                    <a:srgbClr val="000000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it-IT"/>
                </a:p>
              </p:txBody>
            </p:sp>
          </p:grpSp>
          <p:grpSp>
            <p:nvGrpSpPr>
              <p:cNvPr id="5145" name="Group 25"/>
              <p:cNvGrpSpPr>
                <a:grpSpLocks/>
              </p:cNvGrpSpPr>
              <p:nvPr/>
            </p:nvGrpSpPr>
            <p:grpSpPr bwMode="auto">
              <a:xfrm>
                <a:off x="863" y="893"/>
                <a:ext cx="4080" cy="555"/>
                <a:chOff x="863" y="893"/>
                <a:chExt cx="4080" cy="555"/>
              </a:xfrm>
            </p:grpSpPr>
            <p:sp>
              <p:nvSpPr>
                <p:cNvPr id="5146" name="Freeform 26"/>
                <p:cNvSpPr>
                  <a:spLocks noChangeArrowheads="1"/>
                </p:cNvSpPr>
                <p:nvPr/>
              </p:nvSpPr>
              <p:spPr bwMode="auto">
                <a:xfrm>
                  <a:off x="3810" y="1170"/>
                  <a:ext cx="1134" cy="1"/>
                </a:xfrm>
                <a:custGeom>
                  <a:avLst/>
                  <a:gdLst/>
                  <a:ahLst/>
                  <a:cxnLst>
                    <a:cxn ang="0">
                      <a:pos x="19983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20000" h="20000">
                      <a:moveTo>
                        <a:pt x="19983" y="0"/>
                      </a:moveTo>
                      <a:lnTo>
                        <a:pt x="0" y="0"/>
                      </a:lnTo>
                    </a:path>
                  </a:pathLst>
                </a:custGeom>
                <a:noFill/>
                <a:ln w="3240">
                  <a:solidFill>
                    <a:srgbClr val="00000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it-IT"/>
                </a:p>
              </p:txBody>
            </p:sp>
            <p:sp>
              <p:nvSpPr>
                <p:cNvPr id="5147" name="Freeform 27"/>
                <p:cNvSpPr>
                  <a:spLocks noChangeArrowheads="1"/>
                </p:cNvSpPr>
                <p:nvPr/>
              </p:nvSpPr>
              <p:spPr bwMode="auto">
                <a:xfrm>
                  <a:off x="863" y="1170"/>
                  <a:ext cx="1134" cy="1"/>
                </a:xfrm>
                <a:custGeom>
                  <a:avLst/>
                  <a:gdLst/>
                  <a:ahLst/>
                  <a:cxnLst>
                    <a:cxn ang="0">
                      <a:pos x="19983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20000" h="20000">
                      <a:moveTo>
                        <a:pt x="19983" y="0"/>
                      </a:moveTo>
                      <a:lnTo>
                        <a:pt x="0" y="0"/>
                      </a:lnTo>
                    </a:path>
                  </a:pathLst>
                </a:custGeom>
                <a:noFill/>
                <a:ln w="3240">
                  <a:solidFill>
                    <a:srgbClr val="00000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it-IT"/>
                </a:p>
              </p:txBody>
            </p:sp>
            <p:grpSp>
              <p:nvGrpSpPr>
                <p:cNvPr id="5148" name="Group 28"/>
                <p:cNvGrpSpPr>
                  <a:grpSpLocks/>
                </p:cNvGrpSpPr>
                <p:nvPr/>
              </p:nvGrpSpPr>
              <p:grpSpPr bwMode="auto">
                <a:xfrm>
                  <a:off x="1993" y="893"/>
                  <a:ext cx="1813" cy="555"/>
                  <a:chOff x="1993" y="893"/>
                  <a:chExt cx="1813" cy="555"/>
                </a:xfrm>
              </p:grpSpPr>
              <p:sp>
                <p:nvSpPr>
                  <p:cNvPr id="5149" name="Freeform 29"/>
                  <p:cNvSpPr>
                    <a:spLocks noChangeArrowheads="1"/>
                  </p:cNvSpPr>
                  <p:nvPr/>
                </p:nvSpPr>
                <p:spPr bwMode="auto">
                  <a:xfrm>
                    <a:off x="1993" y="893"/>
                    <a:ext cx="1814" cy="556"/>
                  </a:xfrm>
                  <a:custGeom>
                    <a:avLst/>
                    <a:gdLst/>
                    <a:ahLst/>
                    <a:cxnLst>
                      <a:cxn ang="0">
                        <a:pos x="19990" y="10000"/>
                      </a:cxn>
                      <a:cxn ang="0">
                        <a:pos x="9990" y="19977"/>
                      </a:cxn>
                      <a:cxn ang="0">
                        <a:pos x="0" y="10000"/>
                      </a:cxn>
                      <a:cxn ang="0">
                        <a:pos x="9990" y="0"/>
                      </a:cxn>
                      <a:cxn ang="0">
                        <a:pos x="19990" y="10000"/>
                      </a:cxn>
                    </a:cxnLst>
                    <a:rect l="0" t="0" r="r" b="b"/>
                    <a:pathLst>
                      <a:path w="20000" h="20000">
                        <a:moveTo>
                          <a:pt x="19990" y="10000"/>
                        </a:moveTo>
                        <a:lnTo>
                          <a:pt x="9990" y="19977"/>
                        </a:lnTo>
                        <a:lnTo>
                          <a:pt x="0" y="10000"/>
                        </a:lnTo>
                        <a:lnTo>
                          <a:pt x="9990" y="0"/>
                        </a:lnTo>
                        <a:lnTo>
                          <a:pt x="19990" y="1000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3240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it-IT"/>
                  </a:p>
                </p:txBody>
              </p:sp>
              <p:sp>
                <p:nvSpPr>
                  <p:cNvPr id="5150" name="Rectangle 30"/>
                  <p:cNvSpPr>
                    <a:spLocks noChangeArrowheads="1"/>
                  </p:cNvSpPr>
                  <p:nvPr/>
                </p:nvSpPr>
                <p:spPr bwMode="auto">
                  <a:xfrm>
                    <a:off x="2389" y="1123"/>
                    <a:ext cx="1021" cy="122"/>
                  </a:xfrm>
                  <a:prstGeom prst="rect">
                    <a:avLst/>
                  </a:prstGeom>
                  <a:noFill/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lIns="0" tIns="0" rIns="0" bIns="0"/>
                  <a:lstStyle/>
                  <a:p>
                    <a:pPr algn="ctr">
                      <a:lnSpc>
                        <a:spcPct val="100000"/>
                      </a:lnSpc>
                      <a:buFont typeface="Courier New" pitchFamily="49" charset="0"/>
                      <a:buNone/>
                      <a:tabLst>
                        <a:tab pos="0" algn="l"/>
                        <a:tab pos="914400" algn="l"/>
                        <a:tab pos="1828800" algn="l"/>
                        <a:tab pos="2743200" algn="l"/>
                        <a:tab pos="3657600" algn="l"/>
                        <a:tab pos="4572000" algn="l"/>
                        <a:tab pos="5486400" algn="l"/>
                        <a:tab pos="6400800" algn="l"/>
                        <a:tab pos="7315200" algn="l"/>
                        <a:tab pos="8229600" algn="l"/>
                        <a:tab pos="9144000" algn="l"/>
                        <a:tab pos="10058400" algn="l"/>
                      </a:tabLst>
                    </a:pPr>
                    <a:r>
                      <a:rPr lang="en-GB" sz="1400" dirty="0">
                        <a:solidFill>
                          <a:srgbClr val="000000"/>
                        </a:solidFill>
                        <a:latin typeface="Courier New" pitchFamily="49" charset="0"/>
                        <a:cs typeface="Times New Roman" pitchFamily="16" charset="0"/>
                      </a:rPr>
                      <a:t>grade &gt;= 60</a:t>
                    </a:r>
                  </a:p>
                  <a:p>
                    <a:pPr>
                      <a:lnSpc>
                        <a:spcPct val="100000"/>
                      </a:lnSpc>
                      <a:buFont typeface="Courier New" pitchFamily="49" charset="0"/>
                      <a:buNone/>
                      <a:tabLst>
                        <a:tab pos="0" algn="l"/>
                        <a:tab pos="914400" algn="l"/>
                        <a:tab pos="1828800" algn="l"/>
                        <a:tab pos="2743200" algn="l"/>
                        <a:tab pos="3657600" algn="l"/>
                        <a:tab pos="4572000" algn="l"/>
                        <a:tab pos="5486400" algn="l"/>
                        <a:tab pos="6400800" algn="l"/>
                        <a:tab pos="7315200" algn="l"/>
                        <a:tab pos="8229600" algn="l"/>
                        <a:tab pos="9144000" algn="l"/>
                        <a:tab pos="10058400" algn="l"/>
                      </a:tabLst>
                    </a:pPr>
                    <a:endParaRPr lang="en-GB" sz="1400" dirty="0">
                      <a:solidFill>
                        <a:srgbClr val="000000"/>
                      </a:solidFill>
                      <a:latin typeface="Courier New" pitchFamily="49" charset="0"/>
                      <a:cs typeface="Times New Roman" pitchFamily="16" charset="0"/>
                    </a:endParaRPr>
                  </a:p>
                </p:txBody>
              </p:sp>
            </p:grpSp>
          </p:grpSp>
        </p:grpSp>
      </p:grp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7225F7B2-1D8F-4794-9343-682E4118305A}" type="slidenum">
              <a:rPr lang="en-GB"/>
              <a:pPr/>
              <a:t>20</a:t>
            </a:fld>
            <a:endParaRPr lang="en-GB"/>
          </a:p>
        </p:txBody>
      </p:sp>
      <p:sp>
        <p:nvSpPr>
          <p:cNvPr id="23553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152400"/>
            <a:ext cx="7772400" cy="839788"/>
          </a:xfrm>
          <a:ln/>
        </p:spPr>
        <p:txBody>
          <a:bodyPr/>
          <a:lstStyle/>
          <a:p>
            <a:pPr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2.19	Logical Operators</a:t>
            </a:r>
          </a:p>
        </p:txBody>
      </p:sp>
      <p:sp>
        <p:nvSpPr>
          <p:cNvPr id="23554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066800"/>
            <a:ext cx="7772400" cy="5335588"/>
          </a:xfrm>
          <a:ln/>
        </p:spPr>
        <p:txBody>
          <a:bodyPr/>
          <a:lstStyle/>
          <a:p>
            <a:pPr>
              <a:lnSpc>
                <a:spcPct val="90000"/>
              </a:lnSpc>
              <a:buFont typeface="Courier New" pitchFamily="49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b="1" dirty="0">
                <a:latin typeface="Courier New" pitchFamily="49" charset="0"/>
              </a:rPr>
              <a:t>&amp;&amp;</a:t>
            </a:r>
            <a:r>
              <a:rPr lang="en-GB" dirty="0"/>
              <a:t> (logical </a:t>
            </a:r>
            <a:r>
              <a:rPr lang="en-GB" b="1" dirty="0">
                <a:latin typeface="Courier New" pitchFamily="49" charset="0"/>
              </a:rPr>
              <a:t>AND</a:t>
            </a:r>
            <a:r>
              <a:rPr lang="en-GB" dirty="0"/>
              <a:t>)</a:t>
            </a:r>
          </a:p>
          <a:p>
            <a:pPr lvl="1">
              <a:lnSpc>
                <a:spcPct val="90000"/>
              </a:lnSpc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dirty="0"/>
              <a:t>Returns </a:t>
            </a:r>
            <a:r>
              <a:rPr lang="en-GB" b="1" dirty="0">
                <a:latin typeface="Courier New" pitchFamily="49" charset="0"/>
              </a:rPr>
              <a:t>true</a:t>
            </a:r>
            <a:r>
              <a:rPr lang="en-GB" dirty="0"/>
              <a:t> if both conditions are </a:t>
            </a:r>
            <a:r>
              <a:rPr lang="en-GB" b="1" dirty="0">
                <a:latin typeface="Courier New" pitchFamily="49" charset="0"/>
              </a:rPr>
              <a:t>true</a:t>
            </a:r>
          </a:p>
          <a:p>
            <a:pPr>
              <a:lnSpc>
                <a:spcPct val="90000"/>
              </a:lnSpc>
              <a:buFont typeface="Courier New" pitchFamily="49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b="1" dirty="0">
                <a:latin typeface="Courier New" pitchFamily="49" charset="0"/>
              </a:rPr>
              <a:t>||</a:t>
            </a:r>
            <a:r>
              <a:rPr lang="en-GB" dirty="0"/>
              <a:t> (logical </a:t>
            </a:r>
            <a:r>
              <a:rPr lang="en-GB" b="1" dirty="0">
                <a:latin typeface="Courier New" pitchFamily="49" charset="0"/>
              </a:rPr>
              <a:t>OR</a:t>
            </a:r>
            <a:r>
              <a:rPr lang="en-GB" dirty="0"/>
              <a:t>)</a:t>
            </a:r>
          </a:p>
          <a:p>
            <a:pPr lvl="1">
              <a:lnSpc>
                <a:spcPct val="90000"/>
              </a:lnSpc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dirty="0"/>
              <a:t>Returns </a:t>
            </a:r>
            <a:r>
              <a:rPr lang="en-GB" b="1" dirty="0">
                <a:latin typeface="Courier New" pitchFamily="49" charset="0"/>
              </a:rPr>
              <a:t>true</a:t>
            </a:r>
            <a:r>
              <a:rPr lang="en-GB" dirty="0"/>
              <a:t> if either of its conditions are </a:t>
            </a:r>
            <a:r>
              <a:rPr lang="en-GB" b="1" dirty="0">
                <a:latin typeface="Courier New" pitchFamily="49" charset="0"/>
              </a:rPr>
              <a:t>true</a:t>
            </a:r>
          </a:p>
          <a:p>
            <a:pPr>
              <a:lnSpc>
                <a:spcPct val="90000"/>
              </a:lnSpc>
              <a:buFont typeface="Courier New" pitchFamily="49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b="1" dirty="0">
                <a:latin typeface="Courier New" pitchFamily="49" charset="0"/>
              </a:rPr>
              <a:t>!</a:t>
            </a:r>
            <a:r>
              <a:rPr lang="en-GB" dirty="0"/>
              <a:t> (logical </a:t>
            </a:r>
            <a:r>
              <a:rPr lang="en-GB" b="1" dirty="0">
                <a:latin typeface="Courier New" pitchFamily="49" charset="0"/>
              </a:rPr>
              <a:t>NOT</a:t>
            </a:r>
            <a:r>
              <a:rPr lang="en-GB" dirty="0"/>
              <a:t>, logical negation)</a:t>
            </a:r>
          </a:p>
          <a:p>
            <a:pPr lvl="1">
              <a:lnSpc>
                <a:spcPct val="90000"/>
              </a:lnSpc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dirty="0"/>
              <a:t>Reverses the truth/falsity of its condition</a:t>
            </a:r>
          </a:p>
          <a:p>
            <a:pPr lvl="1">
              <a:lnSpc>
                <a:spcPct val="90000"/>
              </a:lnSpc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dirty="0"/>
              <a:t>Returns </a:t>
            </a:r>
            <a:r>
              <a:rPr lang="en-GB" b="1" dirty="0">
                <a:latin typeface="Courier New" pitchFamily="49" charset="0"/>
              </a:rPr>
              <a:t>true</a:t>
            </a:r>
            <a:r>
              <a:rPr lang="en-GB" dirty="0"/>
              <a:t> when its condition is </a:t>
            </a:r>
            <a:r>
              <a:rPr lang="en-GB" b="1" dirty="0">
                <a:latin typeface="Courier New" pitchFamily="49" charset="0"/>
              </a:rPr>
              <a:t>false</a:t>
            </a:r>
          </a:p>
          <a:p>
            <a:pPr lvl="1">
              <a:lnSpc>
                <a:spcPct val="90000"/>
              </a:lnSpc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dirty="0"/>
              <a:t>Is a unary operator, only takes one condition</a:t>
            </a:r>
          </a:p>
          <a:p>
            <a:pPr>
              <a:lnSpc>
                <a:spcPct val="90000"/>
              </a:lnSpc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dirty="0"/>
              <a:t>Logical operators used as conditions in loops</a:t>
            </a:r>
          </a:p>
          <a:p>
            <a:pPr lvl="2">
              <a:lnSpc>
                <a:spcPct val="90000"/>
              </a:lnSpc>
              <a:buFont typeface="Courier New" pitchFamily="49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b="1" dirty="0">
                <a:latin typeface="Courier New" pitchFamily="49" charset="0"/>
              </a:rPr>
              <a:t>  </a:t>
            </a:r>
            <a:r>
              <a:rPr lang="en-GB" b="1" u="sng" dirty="0">
                <a:latin typeface="Courier New" pitchFamily="49" charset="0"/>
              </a:rPr>
              <a:t>Expression		  Result</a:t>
            </a:r>
          </a:p>
          <a:p>
            <a:pPr lvl="2">
              <a:lnSpc>
                <a:spcPct val="90000"/>
              </a:lnSpc>
              <a:buFont typeface="Courier New" pitchFamily="49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b="1" dirty="0">
                <a:latin typeface="Courier New" pitchFamily="49" charset="0"/>
              </a:rPr>
              <a:t>	true &amp;&amp; false    	  </a:t>
            </a:r>
            <a:r>
              <a:rPr lang="en-GB" b="1" dirty="0" err="1">
                <a:latin typeface="Courier New" pitchFamily="49" charset="0"/>
              </a:rPr>
              <a:t>false</a:t>
            </a:r>
            <a:r>
              <a:rPr lang="en-GB" b="1" dirty="0">
                <a:latin typeface="Courier New" pitchFamily="49" charset="0"/>
              </a:rPr>
              <a:t/>
            </a:r>
            <a:br>
              <a:rPr lang="en-GB" b="1" dirty="0">
                <a:latin typeface="Courier New" pitchFamily="49" charset="0"/>
              </a:rPr>
            </a:br>
            <a:r>
              <a:rPr lang="en-GB" b="1" dirty="0">
                <a:latin typeface="Courier New" pitchFamily="49" charset="0"/>
              </a:rPr>
              <a:t>true || false   		  true</a:t>
            </a:r>
            <a:br>
              <a:rPr lang="en-GB" b="1" dirty="0">
                <a:latin typeface="Courier New" pitchFamily="49" charset="0"/>
              </a:rPr>
            </a:br>
            <a:r>
              <a:rPr lang="en-GB" b="1" dirty="0">
                <a:latin typeface="Courier New" pitchFamily="49" charset="0"/>
              </a:rPr>
              <a:t>!false		        true</a:t>
            </a:r>
          </a:p>
        </p:txBody>
      </p:sp>
      <p:sp>
        <p:nvSpPr>
          <p:cNvPr id="5" name="CasellaDiTesto 4"/>
          <p:cNvSpPr txBox="1"/>
          <p:nvPr/>
        </p:nvSpPr>
        <p:spPr>
          <a:xfrm>
            <a:off x="4716016" y="6309320"/>
            <a:ext cx="3456384" cy="4930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 smtClean="0">
                <a:solidFill>
                  <a:schemeClr val="tx1"/>
                </a:solidFill>
              </a:rPr>
              <a:t>Short </a:t>
            </a:r>
            <a:r>
              <a:rPr lang="it-IT" sz="1400" dirty="0" err="1" smtClean="0">
                <a:solidFill>
                  <a:schemeClr val="tx1"/>
                </a:solidFill>
              </a:rPr>
              <a:t>circuit</a:t>
            </a:r>
            <a:r>
              <a:rPr lang="it-IT" sz="1400" dirty="0" smtClean="0">
                <a:solidFill>
                  <a:schemeClr val="tx1"/>
                </a:solidFill>
              </a:rPr>
              <a:t>!  e.g. </a:t>
            </a:r>
          </a:p>
          <a:p>
            <a:r>
              <a:rPr lang="it-IT" sz="14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it-IT" sz="14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(a &gt; 0 &amp;&amp; x/a == 20) ...;</a:t>
            </a:r>
            <a:endParaRPr lang="it-IT" sz="1400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E293C2DD-979C-4B21-B4B5-491AC83ABBEF}" type="slidenum">
              <a:rPr lang="en-GB"/>
              <a:pPr/>
              <a:t>21</a:t>
            </a:fld>
            <a:endParaRPr lang="en-GB"/>
          </a:p>
        </p:txBody>
      </p:sp>
      <p:sp>
        <p:nvSpPr>
          <p:cNvPr id="24577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98425"/>
            <a:ext cx="7772400" cy="947738"/>
          </a:xfrm>
          <a:ln/>
        </p:spPr>
        <p:txBody>
          <a:bodyPr/>
          <a:lstStyle/>
          <a:p>
            <a:pPr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2.20	Confusing Equality (==) and Assignment (=) Operators</a:t>
            </a:r>
          </a:p>
        </p:txBody>
      </p:sp>
      <p:sp>
        <p:nvSpPr>
          <p:cNvPr id="24578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304800" y="1066800"/>
            <a:ext cx="8153400" cy="5792788"/>
          </a:xfrm>
          <a:ln/>
        </p:spPr>
        <p:txBody>
          <a:bodyPr/>
          <a:lstStyle/>
          <a:p>
            <a:pPr>
              <a:lnSpc>
                <a:spcPct val="90000"/>
              </a:lnSpc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/>
              <a:t>These errors are damaging because they do not ordinarily cause syntax errors.</a:t>
            </a:r>
          </a:p>
          <a:p>
            <a:pPr lvl="1">
              <a:lnSpc>
                <a:spcPct val="90000"/>
              </a:lnSpc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/>
              <a:t>Recall that any expression that produces a value can be used in control structures.  Nonzero values are </a:t>
            </a:r>
            <a:r>
              <a:rPr lang="en-GB" b="1">
                <a:latin typeface="Courier New" pitchFamily="49" charset="0"/>
              </a:rPr>
              <a:t>true</a:t>
            </a:r>
            <a:r>
              <a:rPr lang="en-GB"/>
              <a:t>, and zero values are </a:t>
            </a:r>
            <a:r>
              <a:rPr lang="en-GB" b="1">
                <a:latin typeface="Courier New" pitchFamily="49" charset="0"/>
              </a:rPr>
              <a:t>false</a:t>
            </a:r>
          </a:p>
          <a:p>
            <a:pPr>
              <a:lnSpc>
                <a:spcPct val="90000"/>
              </a:lnSpc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/>
              <a:t>Example:</a:t>
            </a:r>
          </a:p>
          <a:p>
            <a:pPr lvl="2">
              <a:lnSpc>
                <a:spcPct val="90000"/>
              </a:lnSpc>
              <a:buFont typeface="Courier New" pitchFamily="49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b="1">
                <a:latin typeface="Courier New" pitchFamily="49" charset="0"/>
              </a:rPr>
              <a:t>if ( payCode == 4 )</a:t>
            </a:r>
          </a:p>
          <a:p>
            <a:pPr lvl="2">
              <a:lnSpc>
                <a:spcPct val="90000"/>
              </a:lnSpc>
              <a:buFont typeface="Courier New" pitchFamily="49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b="1">
                <a:latin typeface="Courier New" pitchFamily="49" charset="0"/>
              </a:rPr>
              <a:t>   cout &lt;&lt; "You get a bonus!" &lt;&lt; endl;</a:t>
            </a:r>
          </a:p>
          <a:p>
            <a:pPr lvl="1">
              <a:lnSpc>
                <a:spcPct val="90000"/>
              </a:lnSpc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/>
              <a:t>Checks the paycode, and if it is </a:t>
            </a:r>
            <a:r>
              <a:rPr lang="en-GB" b="1">
                <a:latin typeface="Courier New" pitchFamily="49" charset="0"/>
              </a:rPr>
              <a:t>4</a:t>
            </a:r>
            <a:r>
              <a:rPr lang="en-GB"/>
              <a:t> then a bonus is awarded</a:t>
            </a:r>
          </a:p>
          <a:p>
            <a:pPr>
              <a:lnSpc>
                <a:spcPct val="90000"/>
              </a:lnSpc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/>
              <a:t>If </a:t>
            </a:r>
            <a:r>
              <a:rPr lang="en-GB" b="1">
                <a:latin typeface="Courier New" pitchFamily="49" charset="0"/>
              </a:rPr>
              <a:t>==</a:t>
            </a:r>
            <a:r>
              <a:rPr lang="en-GB"/>
              <a:t> was replaced with </a:t>
            </a:r>
            <a:r>
              <a:rPr lang="en-GB" b="1">
                <a:latin typeface="Courier New" pitchFamily="49" charset="0"/>
              </a:rPr>
              <a:t>=</a:t>
            </a:r>
          </a:p>
          <a:p>
            <a:pPr lvl="2">
              <a:lnSpc>
                <a:spcPct val="90000"/>
              </a:lnSpc>
              <a:buFont typeface="Courier New" pitchFamily="49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b="1">
                <a:latin typeface="Courier New" pitchFamily="49" charset="0"/>
              </a:rPr>
              <a:t>if ( payCode = 4 )</a:t>
            </a:r>
            <a:br>
              <a:rPr lang="en-GB" b="1">
                <a:latin typeface="Courier New" pitchFamily="49" charset="0"/>
              </a:rPr>
            </a:br>
            <a:r>
              <a:rPr lang="en-GB" b="1">
                <a:latin typeface="Courier New" pitchFamily="49" charset="0"/>
              </a:rPr>
              <a:t> cout &lt;&lt; "You get a bonus!" &lt;&lt; endl; </a:t>
            </a:r>
          </a:p>
          <a:p>
            <a:pPr lvl="1">
              <a:lnSpc>
                <a:spcPct val="90000"/>
              </a:lnSpc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/>
              <a:t>Sets </a:t>
            </a:r>
            <a:r>
              <a:rPr lang="en-GB" b="1">
                <a:latin typeface="Courier New" pitchFamily="49" charset="0"/>
              </a:rPr>
              <a:t>paycode</a:t>
            </a:r>
            <a:r>
              <a:rPr lang="en-GB"/>
              <a:t> to </a:t>
            </a:r>
            <a:r>
              <a:rPr lang="en-GB" b="1">
                <a:latin typeface="Courier New" pitchFamily="49" charset="0"/>
              </a:rPr>
              <a:t>4</a:t>
            </a:r>
          </a:p>
          <a:p>
            <a:pPr lvl="1">
              <a:lnSpc>
                <a:spcPct val="90000"/>
              </a:lnSpc>
              <a:buFont typeface="Courier New" pitchFamily="49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b="1">
                <a:latin typeface="Courier New" pitchFamily="49" charset="0"/>
              </a:rPr>
              <a:t>4</a:t>
            </a:r>
            <a:r>
              <a:rPr lang="en-GB"/>
              <a:t> is nonzero, so the expression is </a:t>
            </a:r>
            <a:r>
              <a:rPr lang="en-GB" b="1">
                <a:latin typeface="Courier New" pitchFamily="49" charset="0"/>
              </a:rPr>
              <a:t>true</a:t>
            </a:r>
            <a:r>
              <a:rPr lang="en-GB"/>
              <a:t> and a bonus is awarded, regardless of </a:t>
            </a:r>
            <a:r>
              <a:rPr lang="en-GB" b="1">
                <a:latin typeface="Courier New" pitchFamily="49" charset="0"/>
              </a:rPr>
              <a:t>paycode</a:t>
            </a:r>
            <a:r>
              <a:rPr lang="en-GB"/>
              <a:t>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E43757AA-6115-422C-89A9-D35C0BA4915D}" type="slidenum">
              <a:rPr lang="en-GB"/>
              <a:pPr/>
              <a:t>22</a:t>
            </a:fld>
            <a:endParaRPr lang="en-GB"/>
          </a:p>
        </p:txBody>
      </p:sp>
      <p:sp>
        <p:nvSpPr>
          <p:cNvPr id="25601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98425"/>
            <a:ext cx="7772400" cy="947738"/>
          </a:xfrm>
          <a:ln/>
        </p:spPr>
        <p:txBody>
          <a:bodyPr/>
          <a:lstStyle/>
          <a:p>
            <a:pPr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2.21	Structured-Programming Summary</a:t>
            </a:r>
            <a:br>
              <a:rPr lang="en-GB"/>
            </a:br>
            <a:endParaRPr lang="en-GB"/>
          </a:p>
        </p:txBody>
      </p:sp>
      <p:sp>
        <p:nvSpPr>
          <p:cNvPr id="25602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066800"/>
            <a:ext cx="7772400" cy="5335588"/>
          </a:xfrm>
          <a:ln/>
        </p:spPr>
        <p:txBody>
          <a:bodyPr/>
          <a:lstStyle/>
          <a:p>
            <a:pPr>
              <a:lnSpc>
                <a:spcPct val="100000"/>
              </a:lnSpc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/>
              <a:t>All programs can be broken down into</a:t>
            </a:r>
          </a:p>
          <a:p>
            <a:pPr lvl="1">
              <a:lnSpc>
                <a:spcPct val="100000"/>
              </a:lnSpc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/>
              <a:t>Sequence</a:t>
            </a:r>
          </a:p>
          <a:p>
            <a:pPr lvl="1">
              <a:lnSpc>
                <a:spcPct val="100000"/>
              </a:lnSpc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/>
              <a:t>Selection</a:t>
            </a:r>
          </a:p>
          <a:p>
            <a:pPr lvl="2">
              <a:lnSpc>
                <a:spcPct val="100000"/>
              </a:lnSpc>
              <a:buFont typeface="Courier New" pitchFamily="49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b="1">
                <a:latin typeface="Courier New" pitchFamily="49" charset="0"/>
              </a:rPr>
              <a:t>if</a:t>
            </a:r>
            <a:r>
              <a:rPr lang="en-GB"/>
              <a:t>, </a:t>
            </a:r>
            <a:r>
              <a:rPr lang="en-GB" b="1">
                <a:latin typeface="Courier New" pitchFamily="49" charset="0"/>
              </a:rPr>
              <a:t>if/else</a:t>
            </a:r>
            <a:r>
              <a:rPr lang="en-GB"/>
              <a:t>, or </a:t>
            </a:r>
            <a:r>
              <a:rPr lang="en-GB" b="1">
                <a:latin typeface="Courier New" pitchFamily="49" charset="0"/>
              </a:rPr>
              <a:t>switch</a:t>
            </a:r>
            <a:r>
              <a:rPr lang="en-GB"/>
              <a:t> </a:t>
            </a:r>
          </a:p>
          <a:p>
            <a:pPr lvl="2">
              <a:lnSpc>
                <a:spcPct val="100000"/>
              </a:lnSpc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/>
              <a:t>Any selection can be rewritten as an </a:t>
            </a:r>
            <a:r>
              <a:rPr lang="en-GB" b="1">
                <a:latin typeface="Courier New" pitchFamily="49" charset="0"/>
              </a:rPr>
              <a:t>if</a:t>
            </a:r>
            <a:r>
              <a:rPr lang="en-GB"/>
              <a:t> statement</a:t>
            </a:r>
          </a:p>
          <a:p>
            <a:pPr lvl="1">
              <a:lnSpc>
                <a:spcPct val="100000"/>
              </a:lnSpc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/>
              <a:t>Repetition</a:t>
            </a:r>
          </a:p>
          <a:p>
            <a:pPr lvl="2">
              <a:lnSpc>
                <a:spcPct val="100000"/>
              </a:lnSpc>
              <a:buFont typeface="Courier New" pitchFamily="49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b="1">
                <a:latin typeface="Courier New" pitchFamily="49" charset="0"/>
              </a:rPr>
              <a:t>while</a:t>
            </a:r>
            <a:r>
              <a:rPr lang="en-GB"/>
              <a:t>, </a:t>
            </a:r>
            <a:r>
              <a:rPr lang="en-GB" b="1">
                <a:latin typeface="Courier New" pitchFamily="49" charset="0"/>
              </a:rPr>
              <a:t>do/while</a:t>
            </a:r>
            <a:r>
              <a:rPr lang="en-GB"/>
              <a:t> or </a:t>
            </a:r>
            <a:r>
              <a:rPr lang="en-GB" b="1">
                <a:latin typeface="Courier New" pitchFamily="49" charset="0"/>
              </a:rPr>
              <a:t>for</a:t>
            </a:r>
          </a:p>
          <a:p>
            <a:pPr lvl="2">
              <a:lnSpc>
                <a:spcPct val="100000"/>
              </a:lnSpc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/>
              <a:t>Any repetition structure can be rewritten as a </a:t>
            </a:r>
            <a:r>
              <a:rPr lang="en-GB" b="1">
                <a:latin typeface="Courier New" pitchFamily="49" charset="0"/>
              </a:rPr>
              <a:t>while</a:t>
            </a:r>
            <a:r>
              <a:rPr lang="en-GB"/>
              <a:t> statement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F5C9321E-0944-4C9D-B825-5BB76589FA9A}" type="slidenum">
              <a:rPr lang="en-GB"/>
              <a:pPr/>
              <a:t>3</a:t>
            </a:fld>
            <a:endParaRPr lang="en-GB"/>
          </a:p>
        </p:txBody>
      </p:sp>
      <p:sp>
        <p:nvSpPr>
          <p:cNvPr id="614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839788"/>
          </a:xfrm>
          <a:ln/>
        </p:spPr>
        <p:txBody>
          <a:bodyPr/>
          <a:lstStyle/>
          <a:p>
            <a:pPr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2.6	The </a:t>
            </a:r>
            <a:r>
              <a:rPr lang="en-GB">
                <a:latin typeface="Courier New" pitchFamily="49" charset="0"/>
              </a:rPr>
              <a:t>if/else</a:t>
            </a:r>
            <a:r>
              <a:rPr lang="en-GB"/>
              <a:t> Selection Structure</a:t>
            </a:r>
          </a:p>
        </p:txBody>
      </p:sp>
      <p:sp>
        <p:nvSpPr>
          <p:cNvPr id="614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838200"/>
            <a:ext cx="7924800" cy="5792788"/>
          </a:xfrm>
          <a:ln/>
        </p:spPr>
        <p:txBody>
          <a:bodyPr/>
          <a:lstStyle/>
          <a:p>
            <a:pPr>
              <a:lnSpc>
                <a:spcPct val="100000"/>
              </a:lnSpc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/>
              <a:t>Nested </a:t>
            </a:r>
            <a:r>
              <a:rPr lang="en-GB" b="1">
                <a:latin typeface="Courier New" pitchFamily="49" charset="0"/>
              </a:rPr>
              <a:t>if/else</a:t>
            </a:r>
            <a:r>
              <a:rPr lang="en-GB"/>
              <a:t> structures</a:t>
            </a:r>
          </a:p>
          <a:p>
            <a:pPr lvl="1">
              <a:lnSpc>
                <a:spcPct val="100000"/>
              </a:lnSpc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/>
              <a:t>Test for multiple cases by placing </a:t>
            </a:r>
            <a:r>
              <a:rPr lang="en-GB" b="1">
                <a:latin typeface="Courier New" pitchFamily="49" charset="0"/>
              </a:rPr>
              <a:t>if/else</a:t>
            </a:r>
            <a:r>
              <a:rPr lang="en-GB"/>
              <a:t> selection structures inside </a:t>
            </a:r>
            <a:r>
              <a:rPr lang="en-GB" b="1">
                <a:latin typeface="Courier New" pitchFamily="49" charset="0"/>
              </a:rPr>
              <a:t>if/else</a:t>
            </a:r>
            <a:r>
              <a:rPr lang="en-GB"/>
              <a:t> selection structures.</a:t>
            </a:r>
          </a:p>
          <a:p>
            <a:pPr lvl="2">
              <a:lnSpc>
                <a:spcPct val="100000"/>
              </a:lnSpc>
              <a:buFont typeface="Times New Roman" pitchFamily="16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/>
              <a:t>	</a:t>
            </a:r>
            <a:r>
              <a:rPr lang="en-GB" i="1">
                <a:solidFill>
                  <a:srgbClr val="3333CC"/>
                </a:solidFill>
              </a:rPr>
              <a:t>if student’s grade is greater than or equal to 90</a:t>
            </a:r>
            <a:br>
              <a:rPr lang="en-GB" i="1">
                <a:solidFill>
                  <a:srgbClr val="3333CC"/>
                </a:solidFill>
              </a:rPr>
            </a:br>
            <a:r>
              <a:rPr lang="en-GB" i="1">
                <a:solidFill>
                  <a:srgbClr val="3333CC"/>
                </a:solidFill>
              </a:rPr>
              <a:t>   Print “A”</a:t>
            </a:r>
            <a:br>
              <a:rPr lang="en-GB" i="1">
                <a:solidFill>
                  <a:srgbClr val="3333CC"/>
                </a:solidFill>
              </a:rPr>
            </a:br>
            <a:r>
              <a:rPr lang="en-GB" i="1">
                <a:solidFill>
                  <a:srgbClr val="3333CC"/>
                </a:solidFill>
              </a:rPr>
              <a:t>else </a:t>
            </a:r>
            <a:br>
              <a:rPr lang="en-GB" i="1">
                <a:solidFill>
                  <a:srgbClr val="3333CC"/>
                </a:solidFill>
              </a:rPr>
            </a:br>
            <a:r>
              <a:rPr lang="en-GB" i="1">
                <a:solidFill>
                  <a:srgbClr val="3333CC"/>
                </a:solidFill>
              </a:rPr>
              <a:t>   if student’s grade is greater than or equal to 80</a:t>
            </a:r>
            <a:br>
              <a:rPr lang="en-GB" i="1">
                <a:solidFill>
                  <a:srgbClr val="3333CC"/>
                </a:solidFill>
              </a:rPr>
            </a:br>
            <a:r>
              <a:rPr lang="en-GB" i="1">
                <a:solidFill>
                  <a:srgbClr val="3333CC"/>
                </a:solidFill>
              </a:rPr>
              <a:t>	   Print “B”</a:t>
            </a:r>
            <a:br>
              <a:rPr lang="en-GB" i="1">
                <a:solidFill>
                  <a:srgbClr val="3333CC"/>
                </a:solidFill>
              </a:rPr>
            </a:br>
            <a:r>
              <a:rPr lang="en-GB" i="1">
                <a:solidFill>
                  <a:srgbClr val="3333CC"/>
                </a:solidFill>
              </a:rPr>
              <a:t>	else </a:t>
            </a:r>
            <a:br>
              <a:rPr lang="en-GB" i="1">
                <a:solidFill>
                  <a:srgbClr val="3333CC"/>
                </a:solidFill>
              </a:rPr>
            </a:br>
            <a:r>
              <a:rPr lang="en-GB" i="1">
                <a:solidFill>
                  <a:srgbClr val="3333CC"/>
                </a:solidFill>
              </a:rPr>
              <a:t>      if student’s grade is greater than or equal to 70 </a:t>
            </a:r>
            <a:br>
              <a:rPr lang="en-GB" i="1">
                <a:solidFill>
                  <a:srgbClr val="3333CC"/>
                </a:solidFill>
              </a:rPr>
            </a:br>
            <a:r>
              <a:rPr lang="en-GB" i="1">
                <a:solidFill>
                  <a:srgbClr val="3333CC"/>
                </a:solidFill>
              </a:rPr>
              <a:t>	      Print “C”</a:t>
            </a:r>
            <a:br>
              <a:rPr lang="en-GB" i="1">
                <a:solidFill>
                  <a:srgbClr val="3333CC"/>
                </a:solidFill>
              </a:rPr>
            </a:br>
            <a:r>
              <a:rPr lang="en-GB" i="1">
                <a:solidFill>
                  <a:srgbClr val="3333CC"/>
                </a:solidFill>
              </a:rPr>
              <a:t>	   else </a:t>
            </a:r>
            <a:br>
              <a:rPr lang="en-GB" i="1">
                <a:solidFill>
                  <a:srgbClr val="3333CC"/>
                </a:solidFill>
              </a:rPr>
            </a:br>
            <a:r>
              <a:rPr lang="en-GB" i="1">
                <a:solidFill>
                  <a:srgbClr val="3333CC"/>
                </a:solidFill>
              </a:rPr>
              <a:t>	      if student’s grade is greater than or equal to 60 </a:t>
            </a:r>
            <a:br>
              <a:rPr lang="en-GB" i="1">
                <a:solidFill>
                  <a:srgbClr val="3333CC"/>
                </a:solidFill>
              </a:rPr>
            </a:br>
            <a:r>
              <a:rPr lang="en-GB" i="1">
                <a:solidFill>
                  <a:srgbClr val="3333CC"/>
                </a:solidFill>
              </a:rPr>
              <a:t>	         Print “D”</a:t>
            </a:r>
            <a:br>
              <a:rPr lang="en-GB" i="1">
                <a:solidFill>
                  <a:srgbClr val="3333CC"/>
                </a:solidFill>
              </a:rPr>
            </a:br>
            <a:r>
              <a:rPr lang="en-GB" i="1">
                <a:solidFill>
                  <a:srgbClr val="3333CC"/>
                </a:solidFill>
              </a:rPr>
              <a:t>         else</a:t>
            </a:r>
          </a:p>
          <a:p>
            <a:pPr lvl="2">
              <a:lnSpc>
                <a:spcPct val="100000"/>
              </a:lnSpc>
              <a:buClr>
                <a:srgbClr val="3333CC"/>
              </a:buClr>
              <a:buFont typeface="Times New Roman" pitchFamily="16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i="1">
                <a:solidFill>
                  <a:srgbClr val="3333CC"/>
                </a:solidFill>
              </a:rPr>
              <a:t>                Print “F”</a:t>
            </a:r>
          </a:p>
          <a:p>
            <a:pPr lvl="1">
              <a:lnSpc>
                <a:spcPct val="100000"/>
              </a:lnSpc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/>
              <a:t>Once a condition is met, the rest of the statements are skipped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BE03DAA4-2CFF-445E-AB0C-0DC1EBAD6B19}" type="slidenum">
              <a:rPr lang="en-GB"/>
              <a:pPr/>
              <a:t>4</a:t>
            </a:fld>
            <a:endParaRPr lang="en-GB"/>
          </a:p>
        </p:txBody>
      </p:sp>
      <p:sp>
        <p:nvSpPr>
          <p:cNvPr id="7169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839788"/>
          </a:xfrm>
          <a:ln/>
        </p:spPr>
        <p:txBody>
          <a:bodyPr/>
          <a:lstStyle/>
          <a:p>
            <a:pPr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2.6	The if/else Selection Structure</a:t>
            </a:r>
          </a:p>
        </p:txBody>
      </p:sp>
      <p:sp>
        <p:nvSpPr>
          <p:cNvPr id="717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51520" y="1066800"/>
            <a:ext cx="8568952" cy="5335588"/>
          </a:xfrm>
          <a:ln/>
        </p:spPr>
        <p:txBody>
          <a:bodyPr/>
          <a:lstStyle/>
          <a:p>
            <a:pPr>
              <a:lnSpc>
                <a:spcPct val="100000"/>
              </a:lnSpc>
              <a:spcBef>
                <a:spcPts val="6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400" dirty="0"/>
              <a:t>Compound statement: </a:t>
            </a:r>
          </a:p>
          <a:p>
            <a:pPr lvl="1">
              <a:lnSpc>
                <a:spcPct val="100000"/>
              </a:lnSpc>
              <a:spcBef>
                <a:spcPts val="5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000" dirty="0"/>
              <a:t>Set of statements within a pair of braces</a:t>
            </a:r>
          </a:p>
          <a:p>
            <a:pPr lvl="1">
              <a:lnSpc>
                <a:spcPct val="100000"/>
              </a:lnSpc>
              <a:spcBef>
                <a:spcPts val="5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000" dirty="0"/>
              <a:t>Example:</a:t>
            </a:r>
          </a:p>
          <a:p>
            <a:pPr lvl="3">
              <a:lnSpc>
                <a:spcPct val="100000"/>
              </a:lnSpc>
              <a:spcBef>
                <a:spcPts val="450"/>
              </a:spcBef>
              <a:buFont typeface="Times New Roman" pitchFamily="16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1800" dirty="0"/>
              <a:t>	</a:t>
            </a:r>
            <a:r>
              <a:rPr lang="en-GB" sz="1800" b="1" dirty="0">
                <a:latin typeface="Courier New" pitchFamily="49" charset="0"/>
              </a:rPr>
              <a:t>if ( grade &gt;= 60 )</a:t>
            </a:r>
            <a:br>
              <a:rPr lang="en-GB" sz="1800" b="1" dirty="0">
                <a:latin typeface="Courier New" pitchFamily="49" charset="0"/>
              </a:rPr>
            </a:br>
            <a:r>
              <a:rPr lang="en-GB" sz="1800" b="1" dirty="0">
                <a:latin typeface="Courier New" pitchFamily="49" charset="0"/>
              </a:rPr>
              <a:t>   </a:t>
            </a:r>
            <a:r>
              <a:rPr lang="en-GB" sz="1800" b="1" dirty="0" err="1">
                <a:latin typeface="Courier New" pitchFamily="49" charset="0"/>
              </a:rPr>
              <a:t>cout</a:t>
            </a:r>
            <a:r>
              <a:rPr lang="en-GB" sz="1800" b="1" dirty="0">
                <a:latin typeface="Courier New" pitchFamily="49" charset="0"/>
              </a:rPr>
              <a:t> &lt;&lt; "Passed.\n";	</a:t>
            </a:r>
            <a:br>
              <a:rPr lang="en-GB" sz="1800" b="1" dirty="0">
                <a:latin typeface="Courier New" pitchFamily="49" charset="0"/>
              </a:rPr>
            </a:br>
            <a:r>
              <a:rPr lang="en-GB" sz="1800" b="1" dirty="0">
                <a:latin typeface="Courier New" pitchFamily="49" charset="0"/>
              </a:rPr>
              <a:t>else {</a:t>
            </a:r>
            <a:br>
              <a:rPr lang="en-GB" sz="1800" b="1" dirty="0">
                <a:latin typeface="Courier New" pitchFamily="49" charset="0"/>
              </a:rPr>
            </a:br>
            <a:r>
              <a:rPr lang="en-GB" sz="1800" b="1" dirty="0">
                <a:latin typeface="Courier New" pitchFamily="49" charset="0"/>
              </a:rPr>
              <a:t>   </a:t>
            </a:r>
            <a:r>
              <a:rPr lang="en-GB" sz="1800" b="1" dirty="0" err="1">
                <a:latin typeface="Courier New" pitchFamily="49" charset="0"/>
              </a:rPr>
              <a:t>cout</a:t>
            </a:r>
            <a:r>
              <a:rPr lang="en-GB" sz="1800" b="1" dirty="0">
                <a:latin typeface="Courier New" pitchFamily="49" charset="0"/>
              </a:rPr>
              <a:t> &lt;&lt; "Failed.\n";</a:t>
            </a:r>
            <a:br>
              <a:rPr lang="en-GB" sz="1800" b="1" dirty="0">
                <a:latin typeface="Courier New" pitchFamily="49" charset="0"/>
              </a:rPr>
            </a:br>
            <a:r>
              <a:rPr lang="en-GB" sz="1800" b="1" dirty="0">
                <a:latin typeface="Courier New" pitchFamily="49" charset="0"/>
              </a:rPr>
              <a:t>   </a:t>
            </a:r>
            <a:r>
              <a:rPr lang="en-GB" sz="1800" b="1" dirty="0" err="1">
                <a:latin typeface="Courier New" pitchFamily="49" charset="0"/>
              </a:rPr>
              <a:t>cout</a:t>
            </a:r>
            <a:r>
              <a:rPr lang="en-GB" sz="1800" b="1" dirty="0">
                <a:latin typeface="Courier New" pitchFamily="49" charset="0"/>
              </a:rPr>
              <a:t> &lt;&lt; "You must take this course again.\n";</a:t>
            </a:r>
            <a:br>
              <a:rPr lang="en-GB" sz="1800" b="1" dirty="0">
                <a:latin typeface="Courier New" pitchFamily="49" charset="0"/>
              </a:rPr>
            </a:br>
            <a:r>
              <a:rPr lang="en-GB" sz="1800" b="1" dirty="0">
                <a:latin typeface="Courier New" pitchFamily="49" charset="0"/>
              </a:rPr>
              <a:t>} </a:t>
            </a:r>
          </a:p>
          <a:p>
            <a:pPr lvl="1">
              <a:lnSpc>
                <a:spcPct val="100000"/>
              </a:lnSpc>
              <a:spcBef>
                <a:spcPts val="5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000" dirty="0"/>
              <a:t>Without the braces,</a:t>
            </a:r>
          </a:p>
          <a:p>
            <a:pPr lvl="1">
              <a:lnSpc>
                <a:spcPct val="100000"/>
              </a:lnSpc>
              <a:spcBef>
                <a:spcPts val="500"/>
              </a:spcBef>
              <a:buFont typeface="Courier New" pitchFamily="49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000" b="1" dirty="0" err="1">
                <a:latin typeface="Courier New" pitchFamily="49" charset="0"/>
              </a:rPr>
              <a:t>cout</a:t>
            </a:r>
            <a:r>
              <a:rPr lang="en-GB" sz="2000" b="1" dirty="0">
                <a:latin typeface="Courier New" pitchFamily="49" charset="0"/>
              </a:rPr>
              <a:t> &lt;&lt; "You must take this course again.\n";</a:t>
            </a:r>
          </a:p>
          <a:p>
            <a:pPr lvl="1">
              <a:lnSpc>
                <a:spcPct val="100000"/>
              </a:lnSpc>
              <a:spcBef>
                <a:spcPts val="500"/>
              </a:spcBef>
              <a:buFont typeface="Courier New" pitchFamily="49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000" b="1" dirty="0">
                <a:latin typeface="Courier New" pitchFamily="49" charset="0"/>
              </a:rPr>
              <a:t>  wo</a:t>
            </a:r>
            <a:r>
              <a:rPr lang="en-GB" sz="2000" dirty="0"/>
              <a:t>uld be automatically executed</a:t>
            </a:r>
          </a:p>
          <a:p>
            <a:pPr>
              <a:lnSpc>
                <a:spcPct val="100000"/>
              </a:lnSpc>
              <a:spcBef>
                <a:spcPts val="6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400" dirty="0"/>
              <a:t>Block</a:t>
            </a:r>
          </a:p>
          <a:p>
            <a:pPr lvl="1">
              <a:lnSpc>
                <a:spcPct val="100000"/>
              </a:lnSpc>
              <a:spcBef>
                <a:spcPts val="5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000" dirty="0"/>
              <a:t>Compound statements with declarations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egnaposto numero diapositiva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027371EA-5BF4-4D9C-AD59-9C58939C5977}" type="slidenum">
              <a:rPr lang="en-GB"/>
              <a:pPr/>
              <a:t>5</a:t>
            </a:fld>
            <a:endParaRPr lang="en-GB"/>
          </a:p>
        </p:txBody>
      </p:sp>
      <p:sp>
        <p:nvSpPr>
          <p:cNvPr id="819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98425"/>
            <a:ext cx="7772400" cy="947738"/>
          </a:xfrm>
          <a:ln/>
        </p:spPr>
        <p:txBody>
          <a:bodyPr/>
          <a:lstStyle/>
          <a:p>
            <a:pPr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2.7	The while Repetition Structure	</a:t>
            </a:r>
            <a:br>
              <a:rPr lang="en-GB"/>
            </a:br>
            <a:endParaRPr lang="en-GB"/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066800"/>
            <a:ext cx="7772400" cy="5973763"/>
          </a:xfrm>
          <a:ln/>
        </p:spPr>
        <p:txBody>
          <a:bodyPr/>
          <a:lstStyle/>
          <a:p>
            <a:pPr>
              <a:lnSpc>
                <a:spcPct val="100000"/>
              </a:lnSpc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dirty="0"/>
              <a:t>Repetition structure</a:t>
            </a:r>
          </a:p>
          <a:p>
            <a:pPr lvl="1">
              <a:lnSpc>
                <a:spcPct val="100000"/>
              </a:lnSpc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dirty="0"/>
              <a:t>Programmer specifies an action to be repeated while some condition remains true</a:t>
            </a:r>
          </a:p>
          <a:p>
            <a:pPr lvl="1">
              <a:lnSpc>
                <a:spcPct val="100000"/>
              </a:lnSpc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dirty="0" err="1"/>
              <a:t>Psuedocode</a:t>
            </a:r>
            <a:endParaRPr lang="en-GB" dirty="0"/>
          </a:p>
          <a:p>
            <a:pPr lvl="2">
              <a:lnSpc>
                <a:spcPct val="100000"/>
              </a:lnSpc>
              <a:buClr>
                <a:srgbClr val="3333CC"/>
              </a:buClr>
              <a:buFont typeface="Times New Roman" pitchFamily="16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i="1" dirty="0">
                <a:solidFill>
                  <a:srgbClr val="3333CC"/>
                </a:solidFill>
              </a:rPr>
              <a:t>while there are more items on my shopping list</a:t>
            </a:r>
          </a:p>
          <a:p>
            <a:pPr lvl="2">
              <a:lnSpc>
                <a:spcPct val="100000"/>
              </a:lnSpc>
              <a:buClr>
                <a:srgbClr val="3333CC"/>
              </a:buClr>
              <a:buFont typeface="Times New Roman" pitchFamily="16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i="1" dirty="0">
                <a:solidFill>
                  <a:srgbClr val="3333CC"/>
                </a:solidFill>
              </a:rPr>
              <a:t>   </a:t>
            </a:r>
            <a:r>
              <a:rPr lang="en-GB" i="1" dirty="0" smtClean="0">
                <a:solidFill>
                  <a:srgbClr val="3333CC"/>
                </a:solidFill>
              </a:rPr>
              <a:t>purchase </a:t>
            </a:r>
            <a:r>
              <a:rPr lang="en-GB" i="1" dirty="0">
                <a:solidFill>
                  <a:srgbClr val="3333CC"/>
                </a:solidFill>
              </a:rPr>
              <a:t>next item and cross it off my list</a:t>
            </a:r>
            <a:r>
              <a:rPr lang="en-GB" dirty="0"/>
              <a:t> </a:t>
            </a:r>
          </a:p>
          <a:p>
            <a:pPr lvl="1">
              <a:lnSpc>
                <a:spcPct val="100000"/>
              </a:lnSpc>
              <a:buFont typeface="Courier New" pitchFamily="49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b="1" dirty="0">
                <a:latin typeface="Courier New" pitchFamily="49" charset="0"/>
              </a:rPr>
              <a:t>while</a:t>
            </a:r>
            <a:r>
              <a:rPr lang="en-GB" dirty="0"/>
              <a:t> loop repeated until condition becomes false.</a:t>
            </a:r>
          </a:p>
          <a:p>
            <a:pPr>
              <a:lnSpc>
                <a:spcPct val="100000"/>
              </a:lnSpc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dirty="0"/>
              <a:t>Example</a:t>
            </a:r>
          </a:p>
          <a:p>
            <a:pPr lvl="3">
              <a:lnSpc>
                <a:spcPct val="100000"/>
              </a:lnSpc>
              <a:buFont typeface="Courier New" pitchFamily="49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b="1" dirty="0" err="1">
                <a:latin typeface="Courier New" pitchFamily="49" charset="0"/>
              </a:rPr>
              <a:t>int</a:t>
            </a:r>
            <a:r>
              <a:rPr lang="en-GB" b="1" dirty="0">
                <a:latin typeface="Courier New" pitchFamily="49" charset="0"/>
              </a:rPr>
              <a:t> product = 2;</a:t>
            </a:r>
          </a:p>
          <a:p>
            <a:pPr lvl="3">
              <a:lnSpc>
                <a:spcPct val="100000"/>
              </a:lnSpc>
              <a:buFont typeface="Courier New" pitchFamily="49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b="1" dirty="0">
                <a:latin typeface="Courier New" pitchFamily="49" charset="0"/>
              </a:rPr>
              <a:t>while ( product &lt;= 1000 )</a:t>
            </a:r>
          </a:p>
          <a:p>
            <a:pPr lvl="3">
              <a:lnSpc>
                <a:spcPct val="100000"/>
              </a:lnSpc>
              <a:buFont typeface="Courier New" pitchFamily="49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b="1" dirty="0">
                <a:latin typeface="Courier New" pitchFamily="49" charset="0"/>
              </a:rPr>
              <a:t>   product = 2 * product;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b="1" dirty="0">
              <a:latin typeface="Courier New" pitchFamily="49" charset="0"/>
            </a:endParaRPr>
          </a:p>
          <a:p>
            <a:pPr>
              <a:lnSpc>
                <a:spcPct val="100000"/>
              </a:lnSpc>
              <a:buFont typeface="Times New Roman" pitchFamily="16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dirty="0"/>
          </a:p>
          <a:p>
            <a:pPr>
              <a:lnSpc>
                <a:spcPct val="100000"/>
              </a:lnSpc>
              <a:buFont typeface="Times New Roman" pitchFamily="16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dirty="0"/>
          </a:p>
        </p:txBody>
      </p:sp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0" y="2184400"/>
            <a:ext cx="5486400" cy="13827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0" y="3262313"/>
            <a:ext cx="5486400" cy="4587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>
                <a:solidFill>
                  <a:srgbClr val="000000"/>
                </a:solidFill>
                <a:cs typeface="Times New Roman" pitchFamily="16" charset="0"/>
              </a:rPr>
              <a:t> </a:t>
            </a:r>
          </a:p>
          <a:p>
            <a:pPr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1200">
              <a:solidFill>
                <a:srgbClr val="000000"/>
              </a:solidFill>
              <a:cs typeface="Times New Roman" pitchFamily="16" charset="0"/>
            </a:endParaRPr>
          </a:p>
        </p:txBody>
      </p:sp>
      <p:sp>
        <p:nvSpPr>
          <p:cNvPr id="8197" name="Rectangle 5"/>
          <p:cNvSpPr>
            <a:spLocks noChangeArrowheads="1"/>
          </p:cNvSpPr>
          <p:nvPr/>
        </p:nvSpPr>
        <p:spPr bwMode="auto">
          <a:xfrm>
            <a:off x="0" y="3567113"/>
            <a:ext cx="9144000" cy="5207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>
                <a:solidFill>
                  <a:srgbClr val="000000"/>
                </a:solidFill>
                <a:cs typeface="Times New Roman" pitchFamily="16" charset="0"/>
              </a:rPr>
              <a:t/>
            </a:r>
            <a:br>
              <a:rPr lang="en-GB" sz="1400">
                <a:solidFill>
                  <a:srgbClr val="000000"/>
                </a:solidFill>
                <a:cs typeface="Times New Roman" pitchFamily="16" charset="0"/>
              </a:rPr>
            </a:br>
            <a:endParaRPr lang="en-GB" sz="1400">
              <a:solidFill>
                <a:srgbClr val="000000"/>
              </a:solidFill>
              <a:cs typeface="Times New Roman" pitchFamily="16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Segnaposto numero diapositiva 2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5240E18D-2D50-43AE-BA67-2B218553FCCC}" type="slidenum">
              <a:rPr lang="en-GB"/>
              <a:pPr/>
              <a:t>6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subTitle"/>
          </p:nvPr>
        </p:nvSpPr>
        <p:spPr>
          <a:xfrm>
            <a:off x="6705600" y="762000"/>
            <a:ext cx="2438400" cy="6096000"/>
          </a:xfrm>
          <a:ln/>
        </p:spPr>
        <p:txBody>
          <a:bodyPr lIns="90000" tIns="46800" rIns="90000" bIns="46800" anchor="t"/>
          <a:lstStyle/>
          <a:p>
            <a:pPr algn="l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000000"/>
                </a:solidFill>
                <a:cs typeface="Times New Roman" pitchFamily="16" charset="0"/>
              </a:rPr>
              <a:t>1.  Initialize Variables</a:t>
            </a:r>
          </a:p>
          <a:p>
            <a:pPr algn="l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000000"/>
                </a:solidFill>
                <a:cs typeface="Times New Roman" pitchFamily="16" charset="0"/>
              </a:rPr>
              <a:t/>
            </a:r>
            <a:br>
              <a:rPr lang="en-GB" sz="1600" dirty="0">
                <a:solidFill>
                  <a:srgbClr val="000000"/>
                </a:solidFill>
                <a:cs typeface="Times New Roman" pitchFamily="16" charset="0"/>
              </a:rPr>
            </a:br>
            <a:r>
              <a:rPr lang="en-GB" sz="1600" dirty="0">
                <a:solidFill>
                  <a:srgbClr val="000000"/>
                </a:solidFill>
                <a:cs typeface="Times New Roman" pitchFamily="16" charset="0"/>
              </a:rPr>
              <a:t>2.  Execute Loop</a:t>
            </a:r>
          </a:p>
          <a:p>
            <a:pPr algn="l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000000"/>
                </a:solidFill>
                <a:cs typeface="Times New Roman" pitchFamily="16" charset="0"/>
              </a:rPr>
              <a:t/>
            </a:r>
            <a:br>
              <a:rPr lang="en-GB" sz="1600" dirty="0">
                <a:solidFill>
                  <a:srgbClr val="000000"/>
                </a:solidFill>
                <a:cs typeface="Times New Roman" pitchFamily="16" charset="0"/>
              </a:rPr>
            </a:br>
            <a:r>
              <a:rPr lang="en-GB" sz="1600" dirty="0">
                <a:solidFill>
                  <a:srgbClr val="000000"/>
                </a:solidFill>
                <a:cs typeface="Times New Roman" pitchFamily="16" charset="0"/>
              </a:rPr>
              <a:t>3.  Output results</a:t>
            </a:r>
          </a:p>
          <a:p>
            <a:pPr algn="l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1600" dirty="0">
              <a:solidFill>
                <a:srgbClr val="000000"/>
              </a:solidFill>
            </a:endParaRPr>
          </a:p>
          <a:p>
            <a:pPr algn="l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1600" dirty="0">
              <a:solidFill>
                <a:srgbClr val="000000"/>
              </a:solidFill>
            </a:endParaRPr>
          </a:p>
        </p:txBody>
      </p:sp>
      <p:grpSp>
        <p:nvGrpSpPr>
          <p:cNvPr id="9218" name="Group 2"/>
          <p:cNvGrpSpPr>
            <a:grpSpLocks/>
          </p:cNvGrpSpPr>
          <p:nvPr/>
        </p:nvGrpSpPr>
        <p:grpSpPr bwMode="auto">
          <a:xfrm>
            <a:off x="0" y="0"/>
            <a:ext cx="6781800" cy="6856413"/>
            <a:chOff x="0" y="0"/>
            <a:chExt cx="4272" cy="4319"/>
          </a:xfrm>
        </p:grpSpPr>
        <p:grpSp>
          <p:nvGrpSpPr>
            <p:cNvPr id="9219" name="Group 3"/>
            <p:cNvGrpSpPr>
              <a:grpSpLocks/>
            </p:cNvGrpSpPr>
            <p:nvPr/>
          </p:nvGrpSpPr>
          <p:grpSpPr bwMode="auto">
            <a:xfrm>
              <a:off x="0" y="0"/>
              <a:ext cx="4271" cy="140"/>
              <a:chOff x="0" y="0"/>
              <a:chExt cx="4271" cy="140"/>
            </a:xfrm>
          </p:grpSpPr>
          <p:sp>
            <p:nvSpPr>
              <p:cNvPr id="9220" name="Rectangle 4"/>
              <p:cNvSpPr>
                <a:spLocks noChangeArrowheads="1"/>
              </p:cNvSpPr>
              <p:nvPr/>
            </p:nvSpPr>
            <p:spPr bwMode="auto">
              <a:xfrm>
                <a:off x="0" y="0"/>
                <a:ext cx="4272" cy="141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9221" name="Rectangle 5"/>
              <p:cNvSpPr>
                <a:spLocks noChangeArrowheads="1"/>
              </p:cNvSpPr>
              <p:nvPr/>
            </p:nvSpPr>
            <p:spPr bwMode="auto">
              <a:xfrm>
                <a:off x="0" y="0"/>
                <a:ext cx="4272" cy="141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lIns="90000" tIns="46800" rIns="90000" bIns="46800"/>
              <a:lstStyle/>
              <a:p>
                <a:pPr>
                  <a:lnSpc>
                    <a:spcPct val="100000"/>
                  </a:lnSpc>
                  <a:buClr>
                    <a:srgbClr val="4D8DFF"/>
                  </a:buClr>
                  <a:buFont typeface="Courier New" pitchFamily="49" charset="0"/>
                  <a:buNone/>
                  <a:tabLst>
                    <a:tab pos="0" algn="l"/>
                    <a:tab pos="138113" algn="r"/>
                    <a:tab pos="290513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GB" sz="1200" b="1" dirty="0">
                    <a:solidFill>
                      <a:srgbClr val="4D8DFF"/>
                    </a:solidFill>
                    <a:latin typeface="Courier New" pitchFamily="49" charset="0"/>
                    <a:cs typeface="Times New Roman" pitchFamily="16" charset="0"/>
                  </a:rPr>
                  <a:t>	1	</a:t>
                </a:r>
                <a:r>
                  <a:rPr lang="en-GB" sz="1200" b="1" dirty="0" smtClean="0">
                    <a:solidFill>
                      <a:srgbClr val="4D8DFF"/>
                    </a:solidFill>
                    <a:latin typeface="Courier New" pitchFamily="49" charset="0"/>
                    <a:cs typeface="Times New Roman" pitchFamily="16" charset="0"/>
                  </a:rPr>
                  <a:t> </a:t>
                </a:r>
                <a:r>
                  <a:rPr lang="en-GB" sz="1200" b="1" dirty="0" smtClean="0">
                    <a:solidFill>
                      <a:srgbClr val="33CC33"/>
                    </a:solidFill>
                    <a:latin typeface="Courier New" pitchFamily="49" charset="0"/>
                    <a:cs typeface="Times New Roman" pitchFamily="16" charset="0"/>
                  </a:rPr>
                  <a:t>// </a:t>
                </a:r>
                <a:r>
                  <a:rPr lang="en-GB" sz="1200" b="1" dirty="0">
                    <a:solidFill>
                      <a:srgbClr val="33CC33"/>
                    </a:solidFill>
                    <a:latin typeface="Courier New" pitchFamily="49" charset="0"/>
                    <a:cs typeface="Times New Roman" pitchFamily="16" charset="0"/>
                  </a:rPr>
                  <a:t>Fig. 2.7: fig02_07.cpp</a:t>
                </a:r>
              </a:p>
              <a:p>
                <a:pPr>
                  <a:lnSpc>
                    <a:spcPct val="100000"/>
                  </a:lnSpc>
                  <a:buClr>
                    <a:srgbClr val="33CC33"/>
                  </a:buClr>
                  <a:buFont typeface="Courier New" pitchFamily="49" charset="0"/>
                  <a:buNone/>
                  <a:tabLst>
                    <a:tab pos="0" algn="l"/>
                    <a:tab pos="138113" algn="r"/>
                    <a:tab pos="290513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endParaRPr lang="en-GB" sz="1200" b="1" dirty="0">
                  <a:solidFill>
                    <a:srgbClr val="33CC33"/>
                  </a:solidFill>
                  <a:latin typeface="Courier New" pitchFamily="49" charset="0"/>
                  <a:cs typeface="Times New Roman" pitchFamily="16" charset="0"/>
                </a:endParaRPr>
              </a:p>
            </p:txBody>
          </p:sp>
        </p:grpSp>
        <p:grpSp>
          <p:nvGrpSpPr>
            <p:cNvPr id="9222" name="Group 6"/>
            <p:cNvGrpSpPr>
              <a:grpSpLocks/>
            </p:cNvGrpSpPr>
            <p:nvPr/>
          </p:nvGrpSpPr>
          <p:grpSpPr bwMode="auto">
            <a:xfrm>
              <a:off x="0" y="141"/>
              <a:ext cx="4271" cy="130"/>
              <a:chOff x="0" y="141"/>
              <a:chExt cx="4271" cy="130"/>
            </a:xfrm>
          </p:grpSpPr>
          <p:sp>
            <p:nvSpPr>
              <p:cNvPr id="9223" name="Rectangle 7"/>
              <p:cNvSpPr>
                <a:spLocks noChangeArrowheads="1"/>
              </p:cNvSpPr>
              <p:nvPr/>
            </p:nvSpPr>
            <p:spPr bwMode="auto">
              <a:xfrm>
                <a:off x="0" y="141"/>
                <a:ext cx="4272" cy="131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9224" name="Rectangle 8"/>
              <p:cNvSpPr>
                <a:spLocks noChangeArrowheads="1"/>
              </p:cNvSpPr>
              <p:nvPr/>
            </p:nvSpPr>
            <p:spPr bwMode="auto">
              <a:xfrm>
                <a:off x="0" y="141"/>
                <a:ext cx="4272" cy="131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lIns="90000" tIns="46800" rIns="90000" bIns="46800"/>
              <a:lstStyle/>
              <a:p>
                <a:pPr>
                  <a:lnSpc>
                    <a:spcPct val="100000"/>
                  </a:lnSpc>
                  <a:buClr>
                    <a:srgbClr val="4D8DFF"/>
                  </a:buClr>
                  <a:buFont typeface="Courier New" pitchFamily="49" charset="0"/>
                  <a:buNone/>
                  <a:tabLst>
                    <a:tab pos="0" algn="l"/>
                    <a:tab pos="138113" algn="r"/>
                    <a:tab pos="290513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GB" sz="1200" b="1" dirty="0">
                    <a:solidFill>
                      <a:srgbClr val="4D8DFF"/>
                    </a:solidFill>
                    <a:latin typeface="Courier New" pitchFamily="49" charset="0"/>
                    <a:cs typeface="Times New Roman" pitchFamily="16" charset="0"/>
                  </a:rPr>
                  <a:t>	2	</a:t>
                </a:r>
                <a:r>
                  <a:rPr lang="en-GB" sz="1200" b="1" dirty="0" smtClean="0">
                    <a:solidFill>
                      <a:srgbClr val="4D8DFF"/>
                    </a:solidFill>
                    <a:latin typeface="Courier New" pitchFamily="49" charset="0"/>
                    <a:cs typeface="Times New Roman" pitchFamily="16" charset="0"/>
                  </a:rPr>
                  <a:t> </a:t>
                </a:r>
                <a:r>
                  <a:rPr lang="en-GB" sz="1200" b="1" dirty="0" smtClean="0">
                    <a:solidFill>
                      <a:srgbClr val="33CC33"/>
                    </a:solidFill>
                    <a:latin typeface="Courier New" pitchFamily="49" charset="0"/>
                    <a:cs typeface="Times New Roman" pitchFamily="16" charset="0"/>
                  </a:rPr>
                  <a:t>// </a:t>
                </a:r>
                <a:r>
                  <a:rPr lang="en-GB" sz="1200" b="1" dirty="0">
                    <a:solidFill>
                      <a:srgbClr val="33CC33"/>
                    </a:solidFill>
                    <a:latin typeface="Courier New" pitchFamily="49" charset="0"/>
                    <a:cs typeface="Times New Roman" pitchFamily="16" charset="0"/>
                  </a:rPr>
                  <a:t>Class average program with counter-controlled repetition</a:t>
                </a:r>
              </a:p>
              <a:p>
                <a:pPr>
                  <a:lnSpc>
                    <a:spcPct val="100000"/>
                  </a:lnSpc>
                  <a:buClr>
                    <a:srgbClr val="33CC33"/>
                  </a:buClr>
                  <a:buFont typeface="Courier New" pitchFamily="49" charset="0"/>
                  <a:buNone/>
                  <a:tabLst>
                    <a:tab pos="0" algn="l"/>
                    <a:tab pos="138113" algn="r"/>
                    <a:tab pos="290513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endParaRPr lang="en-GB" sz="1200" b="1" dirty="0">
                  <a:solidFill>
                    <a:srgbClr val="33CC33"/>
                  </a:solidFill>
                  <a:latin typeface="Courier New" pitchFamily="49" charset="0"/>
                  <a:cs typeface="Times New Roman" pitchFamily="16" charset="0"/>
                </a:endParaRPr>
              </a:p>
            </p:txBody>
          </p:sp>
        </p:grpSp>
        <p:grpSp>
          <p:nvGrpSpPr>
            <p:cNvPr id="9225" name="Group 9"/>
            <p:cNvGrpSpPr>
              <a:grpSpLocks/>
            </p:cNvGrpSpPr>
            <p:nvPr/>
          </p:nvGrpSpPr>
          <p:grpSpPr bwMode="auto">
            <a:xfrm>
              <a:off x="0" y="271"/>
              <a:ext cx="4271" cy="130"/>
              <a:chOff x="0" y="271"/>
              <a:chExt cx="4271" cy="130"/>
            </a:xfrm>
          </p:grpSpPr>
          <p:sp>
            <p:nvSpPr>
              <p:cNvPr id="9226" name="Rectangle 10"/>
              <p:cNvSpPr>
                <a:spLocks noChangeArrowheads="1"/>
              </p:cNvSpPr>
              <p:nvPr/>
            </p:nvSpPr>
            <p:spPr bwMode="auto">
              <a:xfrm>
                <a:off x="0" y="271"/>
                <a:ext cx="4272" cy="131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9227" name="Rectangle 11"/>
              <p:cNvSpPr>
                <a:spLocks noChangeArrowheads="1"/>
              </p:cNvSpPr>
              <p:nvPr/>
            </p:nvSpPr>
            <p:spPr bwMode="auto">
              <a:xfrm>
                <a:off x="0" y="271"/>
                <a:ext cx="4272" cy="131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lIns="90000" tIns="46800" rIns="90000" bIns="46800"/>
              <a:lstStyle/>
              <a:p>
                <a:pPr>
                  <a:lnSpc>
                    <a:spcPct val="100000"/>
                  </a:lnSpc>
                  <a:buClr>
                    <a:srgbClr val="4D8DFF"/>
                  </a:buClr>
                  <a:buFont typeface="Courier New" pitchFamily="49" charset="0"/>
                  <a:buNone/>
                  <a:tabLst>
                    <a:tab pos="0" algn="l"/>
                    <a:tab pos="138113" algn="r"/>
                    <a:tab pos="290513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GB" sz="1200" b="1" dirty="0">
                    <a:solidFill>
                      <a:srgbClr val="4D8DFF"/>
                    </a:solidFill>
                    <a:latin typeface="Courier New" pitchFamily="49" charset="0"/>
                    <a:cs typeface="Times New Roman" pitchFamily="16" charset="0"/>
                  </a:rPr>
                  <a:t>	3	</a:t>
                </a:r>
                <a:r>
                  <a:rPr lang="en-GB" sz="1200" b="1" dirty="0" smtClean="0">
                    <a:solidFill>
                      <a:srgbClr val="4D8DFF"/>
                    </a:solidFill>
                    <a:latin typeface="Courier New" pitchFamily="49" charset="0"/>
                    <a:cs typeface="Times New Roman" pitchFamily="16" charset="0"/>
                  </a:rPr>
                  <a:t> </a:t>
                </a:r>
                <a:r>
                  <a:rPr lang="en-GB" sz="1200" b="1" dirty="0" smtClean="0">
                    <a:solidFill>
                      <a:srgbClr val="275AFF"/>
                    </a:solidFill>
                    <a:latin typeface="Courier New" pitchFamily="49" charset="0"/>
                    <a:cs typeface="Times New Roman" pitchFamily="16" charset="0"/>
                  </a:rPr>
                  <a:t>#</a:t>
                </a:r>
                <a:r>
                  <a:rPr lang="en-GB" sz="1200" b="1" dirty="0">
                    <a:solidFill>
                      <a:srgbClr val="275AFF"/>
                    </a:solidFill>
                    <a:latin typeface="Courier New" pitchFamily="49" charset="0"/>
                    <a:cs typeface="Times New Roman" pitchFamily="16" charset="0"/>
                  </a:rPr>
                  <a:t>include</a:t>
                </a:r>
                <a:r>
                  <a:rPr lang="en-GB" sz="1200" b="1" dirty="0">
                    <a:solidFill>
                      <a:srgbClr val="000000"/>
                    </a:solidFill>
                    <a:latin typeface="Courier New" pitchFamily="49" charset="0"/>
                    <a:cs typeface="Times New Roman" pitchFamily="16" charset="0"/>
                  </a:rPr>
                  <a:t> &lt;</a:t>
                </a:r>
                <a:r>
                  <a:rPr lang="en-GB" sz="1200" b="1" dirty="0" err="1">
                    <a:solidFill>
                      <a:srgbClr val="000000"/>
                    </a:solidFill>
                    <a:latin typeface="Courier New" pitchFamily="49" charset="0"/>
                    <a:cs typeface="Times New Roman" pitchFamily="16" charset="0"/>
                  </a:rPr>
                  <a:t>iostream</a:t>
                </a:r>
                <a:r>
                  <a:rPr lang="en-GB" sz="1200" b="1" dirty="0">
                    <a:solidFill>
                      <a:srgbClr val="000000"/>
                    </a:solidFill>
                    <a:latin typeface="Courier New" pitchFamily="49" charset="0"/>
                    <a:cs typeface="Times New Roman" pitchFamily="16" charset="0"/>
                  </a:rPr>
                  <a:t>&gt;</a:t>
                </a:r>
              </a:p>
              <a:p>
                <a:pPr>
                  <a:lnSpc>
                    <a:spcPct val="100000"/>
                  </a:lnSpc>
                  <a:buFont typeface="Courier New" pitchFamily="49" charset="0"/>
                  <a:buNone/>
                  <a:tabLst>
                    <a:tab pos="0" algn="l"/>
                    <a:tab pos="138113" algn="r"/>
                    <a:tab pos="290513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endParaRPr lang="en-GB" sz="1200" b="1" dirty="0">
                  <a:solidFill>
                    <a:srgbClr val="000000"/>
                  </a:solidFill>
                  <a:latin typeface="Courier New" pitchFamily="49" charset="0"/>
                  <a:cs typeface="Times New Roman" pitchFamily="16" charset="0"/>
                </a:endParaRPr>
              </a:p>
            </p:txBody>
          </p:sp>
        </p:grpSp>
        <p:grpSp>
          <p:nvGrpSpPr>
            <p:cNvPr id="9228" name="Group 12"/>
            <p:cNvGrpSpPr>
              <a:grpSpLocks/>
            </p:cNvGrpSpPr>
            <p:nvPr/>
          </p:nvGrpSpPr>
          <p:grpSpPr bwMode="auto">
            <a:xfrm>
              <a:off x="0" y="402"/>
              <a:ext cx="4271" cy="130"/>
              <a:chOff x="0" y="402"/>
              <a:chExt cx="4271" cy="130"/>
            </a:xfrm>
          </p:grpSpPr>
          <p:sp>
            <p:nvSpPr>
              <p:cNvPr id="9229" name="Rectangle 13"/>
              <p:cNvSpPr>
                <a:spLocks noChangeArrowheads="1"/>
              </p:cNvSpPr>
              <p:nvPr/>
            </p:nvSpPr>
            <p:spPr bwMode="auto">
              <a:xfrm>
                <a:off x="0" y="402"/>
                <a:ext cx="4272" cy="131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9230" name="Rectangle 14"/>
              <p:cNvSpPr>
                <a:spLocks noChangeArrowheads="1"/>
              </p:cNvSpPr>
              <p:nvPr/>
            </p:nvSpPr>
            <p:spPr bwMode="auto">
              <a:xfrm>
                <a:off x="0" y="402"/>
                <a:ext cx="4272" cy="131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lIns="90000" tIns="46800" rIns="90000" bIns="46800"/>
              <a:lstStyle/>
              <a:p>
                <a:pPr>
                  <a:lnSpc>
                    <a:spcPct val="100000"/>
                  </a:lnSpc>
                  <a:buClr>
                    <a:srgbClr val="4D8DFF"/>
                  </a:buClr>
                  <a:buFont typeface="Courier New" pitchFamily="49" charset="0"/>
                  <a:buNone/>
                  <a:tabLst>
                    <a:tab pos="0" algn="l"/>
                    <a:tab pos="138113" algn="r"/>
                    <a:tab pos="290513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GB" sz="1200" b="1">
                    <a:solidFill>
                      <a:srgbClr val="4D8DFF"/>
                    </a:solidFill>
                    <a:latin typeface="Courier New" pitchFamily="49" charset="0"/>
                    <a:cs typeface="Times New Roman" pitchFamily="16" charset="0"/>
                  </a:rPr>
                  <a:t>	4	</a:t>
                </a:r>
              </a:p>
              <a:p>
                <a:pPr>
                  <a:lnSpc>
                    <a:spcPct val="100000"/>
                  </a:lnSpc>
                  <a:buClr>
                    <a:srgbClr val="4D8DFF"/>
                  </a:buClr>
                  <a:buFont typeface="Courier New" pitchFamily="49" charset="0"/>
                  <a:buNone/>
                  <a:tabLst>
                    <a:tab pos="0" algn="l"/>
                    <a:tab pos="138113" algn="r"/>
                    <a:tab pos="290513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endParaRPr lang="en-GB" sz="1200" b="1">
                  <a:solidFill>
                    <a:srgbClr val="4D8DFF"/>
                  </a:solidFill>
                  <a:latin typeface="Courier New" pitchFamily="49" charset="0"/>
                  <a:cs typeface="Times New Roman" pitchFamily="16" charset="0"/>
                </a:endParaRPr>
              </a:p>
            </p:txBody>
          </p:sp>
        </p:grpSp>
        <p:grpSp>
          <p:nvGrpSpPr>
            <p:cNvPr id="9231" name="Group 15"/>
            <p:cNvGrpSpPr>
              <a:grpSpLocks/>
            </p:cNvGrpSpPr>
            <p:nvPr/>
          </p:nvGrpSpPr>
          <p:grpSpPr bwMode="auto">
            <a:xfrm>
              <a:off x="0" y="532"/>
              <a:ext cx="4271" cy="130"/>
              <a:chOff x="0" y="532"/>
              <a:chExt cx="4271" cy="130"/>
            </a:xfrm>
          </p:grpSpPr>
          <p:sp>
            <p:nvSpPr>
              <p:cNvPr id="9232" name="Rectangle 16"/>
              <p:cNvSpPr>
                <a:spLocks noChangeArrowheads="1"/>
              </p:cNvSpPr>
              <p:nvPr/>
            </p:nvSpPr>
            <p:spPr bwMode="auto">
              <a:xfrm>
                <a:off x="0" y="532"/>
                <a:ext cx="4272" cy="131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9233" name="Rectangle 17"/>
              <p:cNvSpPr>
                <a:spLocks noChangeArrowheads="1"/>
              </p:cNvSpPr>
              <p:nvPr/>
            </p:nvSpPr>
            <p:spPr bwMode="auto">
              <a:xfrm>
                <a:off x="0" y="532"/>
                <a:ext cx="4272" cy="131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lIns="90000" tIns="46800" rIns="90000" bIns="46800"/>
              <a:lstStyle/>
              <a:p>
                <a:pPr>
                  <a:lnSpc>
                    <a:spcPct val="100000"/>
                  </a:lnSpc>
                  <a:buClr>
                    <a:srgbClr val="4D8DFF"/>
                  </a:buClr>
                  <a:buFont typeface="Courier New" pitchFamily="49" charset="0"/>
                  <a:buNone/>
                  <a:tabLst>
                    <a:tab pos="0" algn="l"/>
                    <a:tab pos="138113" algn="r"/>
                    <a:tab pos="290513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GB" sz="1200" b="1">
                    <a:solidFill>
                      <a:srgbClr val="4D8DFF"/>
                    </a:solidFill>
                    <a:latin typeface="Courier New" pitchFamily="49" charset="0"/>
                    <a:cs typeface="Times New Roman" pitchFamily="16" charset="0"/>
                  </a:rPr>
                  <a:t>	</a:t>
                </a:r>
              </a:p>
            </p:txBody>
          </p:sp>
        </p:grpSp>
        <p:grpSp>
          <p:nvGrpSpPr>
            <p:cNvPr id="9234" name="Group 18"/>
            <p:cNvGrpSpPr>
              <a:grpSpLocks/>
            </p:cNvGrpSpPr>
            <p:nvPr/>
          </p:nvGrpSpPr>
          <p:grpSpPr bwMode="auto">
            <a:xfrm>
              <a:off x="0" y="663"/>
              <a:ext cx="4271" cy="130"/>
              <a:chOff x="0" y="663"/>
              <a:chExt cx="4271" cy="130"/>
            </a:xfrm>
          </p:grpSpPr>
          <p:sp>
            <p:nvSpPr>
              <p:cNvPr id="9235" name="Rectangle 19"/>
              <p:cNvSpPr>
                <a:spLocks noChangeArrowheads="1"/>
              </p:cNvSpPr>
              <p:nvPr/>
            </p:nvSpPr>
            <p:spPr bwMode="auto">
              <a:xfrm>
                <a:off x="0" y="663"/>
                <a:ext cx="4272" cy="131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9236" name="Rectangle 20"/>
              <p:cNvSpPr>
                <a:spLocks noChangeArrowheads="1"/>
              </p:cNvSpPr>
              <p:nvPr/>
            </p:nvSpPr>
            <p:spPr bwMode="auto">
              <a:xfrm>
                <a:off x="0" y="663"/>
                <a:ext cx="4272" cy="131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lIns="90000" tIns="46800" rIns="90000" bIns="46800"/>
              <a:lstStyle/>
              <a:p>
                <a:pPr>
                  <a:lnSpc>
                    <a:spcPct val="100000"/>
                  </a:lnSpc>
                  <a:buClr>
                    <a:srgbClr val="4D8DFF"/>
                  </a:buClr>
                  <a:buFont typeface="Courier New" pitchFamily="49" charset="0"/>
                  <a:buNone/>
                  <a:tabLst>
                    <a:tab pos="0" algn="l"/>
                    <a:tab pos="138113" algn="r"/>
                    <a:tab pos="290513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GB" sz="1200" b="1" dirty="0">
                    <a:solidFill>
                      <a:srgbClr val="4D8DFF"/>
                    </a:solidFill>
                    <a:latin typeface="Courier New" pitchFamily="49" charset="0"/>
                    <a:cs typeface="Times New Roman" pitchFamily="16" charset="0"/>
                  </a:rPr>
                  <a:t>	6	</a:t>
                </a:r>
                <a:r>
                  <a:rPr lang="en-GB" sz="1200" b="1" dirty="0" smtClean="0">
                    <a:solidFill>
                      <a:srgbClr val="4D8DFF"/>
                    </a:solidFill>
                    <a:latin typeface="Courier New" pitchFamily="49" charset="0"/>
                    <a:cs typeface="Times New Roman" pitchFamily="16" charset="0"/>
                  </a:rPr>
                  <a:t> using </a:t>
                </a:r>
                <a:r>
                  <a:rPr lang="en-GB" sz="1200" b="1" dirty="0">
                    <a:solidFill>
                      <a:srgbClr val="4D8DFF"/>
                    </a:solidFill>
                    <a:latin typeface="Courier New" pitchFamily="49" charset="0"/>
                    <a:cs typeface="Times New Roman" pitchFamily="16" charset="0"/>
                  </a:rPr>
                  <a:t>namespace </a:t>
                </a:r>
                <a:r>
                  <a:rPr lang="en-GB" sz="1200" b="1" dirty="0">
                    <a:solidFill>
                      <a:srgbClr val="000000"/>
                    </a:solidFill>
                    <a:latin typeface="Courier New" pitchFamily="49" charset="0"/>
                    <a:cs typeface="Times New Roman" pitchFamily="16" charset="0"/>
                  </a:rPr>
                  <a:t>std;</a:t>
                </a:r>
              </a:p>
              <a:p>
                <a:pPr>
                  <a:lnSpc>
                    <a:spcPct val="100000"/>
                  </a:lnSpc>
                  <a:buClr>
                    <a:srgbClr val="4D8DFF"/>
                  </a:buClr>
                  <a:buFont typeface="Courier New" pitchFamily="49" charset="0"/>
                  <a:buNone/>
                  <a:tabLst>
                    <a:tab pos="0" algn="l"/>
                    <a:tab pos="138113" algn="r"/>
                    <a:tab pos="290513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endParaRPr lang="en-GB" sz="1200" b="1" dirty="0">
                  <a:solidFill>
                    <a:srgbClr val="4D8DFF"/>
                  </a:solidFill>
                  <a:latin typeface="Courier New" pitchFamily="49" charset="0"/>
                  <a:cs typeface="Times New Roman" pitchFamily="16" charset="0"/>
                </a:endParaRPr>
              </a:p>
            </p:txBody>
          </p:sp>
        </p:grpSp>
        <p:grpSp>
          <p:nvGrpSpPr>
            <p:cNvPr id="9237" name="Group 21"/>
            <p:cNvGrpSpPr>
              <a:grpSpLocks/>
            </p:cNvGrpSpPr>
            <p:nvPr/>
          </p:nvGrpSpPr>
          <p:grpSpPr bwMode="auto">
            <a:xfrm>
              <a:off x="0" y="794"/>
              <a:ext cx="4271" cy="130"/>
              <a:chOff x="0" y="794"/>
              <a:chExt cx="4271" cy="130"/>
            </a:xfrm>
          </p:grpSpPr>
          <p:sp>
            <p:nvSpPr>
              <p:cNvPr id="9238" name="Rectangle 22"/>
              <p:cNvSpPr>
                <a:spLocks noChangeArrowheads="1"/>
              </p:cNvSpPr>
              <p:nvPr/>
            </p:nvSpPr>
            <p:spPr bwMode="auto">
              <a:xfrm>
                <a:off x="0" y="794"/>
                <a:ext cx="4272" cy="131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9239" name="Rectangle 23"/>
              <p:cNvSpPr>
                <a:spLocks noChangeArrowheads="1"/>
              </p:cNvSpPr>
              <p:nvPr/>
            </p:nvSpPr>
            <p:spPr bwMode="auto">
              <a:xfrm>
                <a:off x="0" y="794"/>
                <a:ext cx="4272" cy="131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lIns="90000" tIns="46800" rIns="90000" bIns="46800"/>
              <a:lstStyle/>
              <a:p>
                <a:pPr>
                  <a:lnSpc>
                    <a:spcPct val="100000"/>
                  </a:lnSpc>
                  <a:buClr>
                    <a:srgbClr val="4D8DFF"/>
                  </a:buClr>
                  <a:buFont typeface="Courier New" pitchFamily="49" charset="0"/>
                  <a:buNone/>
                  <a:tabLst>
                    <a:tab pos="0" algn="l"/>
                    <a:tab pos="138113" algn="r"/>
                    <a:tab pos="290513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GB" sz="1200" b="1">
                    <a:solidFill>
                      <a:srgbClr val="4D8DFF"/>
                    </a:solidFill>
                    <a:latin typeface="Courier New" pitchFamily="49" charset="0"/>
                    <a:cs typeface="Times New Roman" pitchFamily="16" charset="0"/>
                  </a:rPr>
                  <a:t>	7	</a:t>
                </a:r>
              </a:p>
            </p:txBody>
          </p:sp>
        </p:grpSp>
        <p:grpSp>
          <p:nvGrpSpPr>
            <p:cNvPr id="9240" name="Group 24"/>
            <p:cNvGrpSpPr>
              <a:grpSpLocks/>
            </p:cNvGrpSpPr>
            <p:nvPr/>
          </p:nvGrpSpPr>
          <p:grpSpPr bwMode="auto">
            <a:xfrm>
              <a:off x="0" y="924"/>
              <a:ext cx="4271" cy="130"/>
              <a:chOff x="0" y="924"/>
              <a:chExt cx="4271" cy="130"/>
            </a:xfrm>
          </p:grpSpPr>
          <p:sp>
            <p:nvSpPr>
              <p:cNvPr id="9241" name="Rectangle 25"/>
              <p:cNvSpPr>
                <a:spLocks noChangeArrowheads="1"/>
              </p:cNvSpPr>
              <p:nvPr/>
            </p:nvSpPr>
            <p:spPr bwMode="auto">
              <a:xfrm>
                <a:off x="0" y="924"/>
                <a:ext cx="4272" cy="131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9242" name="Rectangle 26"/>
              <p:cNvSpPr>
                <a:spLocks noChangeArrowheads="1"/>
              </p:cNvSpPr>
              <p:nvPr/>
            </p:nvSpPr>
            <p:spPr bwMode="auto">
              <a:xfrm>
                <a:off x="0" y="924"/>
                <a:ext cx="4272" cy="131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lIns="90000" tIns="46800" rIns="90000" bIns="46800"/>
              <a:lstStyle/>
              <a:p>
                <a:pPr>
                  <a:lnSpc>
                    <a:spcPct val="100000"/>
                  </a:lnSpc>
                  <a:buClr>
                    <a:srgbClr val="4D8DFF"/>
                  </a:buClr>
                  <a:buFont typeface="Courier New" pitchFamily="49" charset="0"/>
                  <a:buNone/>
                  <a:tabLst>
                    <a:tab pos="0" algn="l"/>
                    <a:tab pos="138113" algn="r"/>
                    <a:tab pos="290513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GB" sz="1200" b="1">
                    <a:solidFill>
                      <a:srgbClr val="4D8DFF"/>
                    </a:solidFill>
                    <a:latin typeface="Courier New" pitchFamily="49" charset="0"/>
                    <a:cs typeface="Times New Roman" pitchFamily="16" charset="0"/>
                  </a:rPr>
                  <a:t>	8	</a:t>
                </a:r>
              </a:p>
              <a:p>
                <a:pPr>
                  <a:lnSpc>
                    <a:spcPct val="100000"/>
                  </a:lnSpc>
                  <a:buClr>
                    <a:srgbClr val="4D8DFF"/>
                  </a:buClr>
                  <a:buFont typeface="Courier New" pitchFamily="49" charset="0"/>
                  <a:buNone/>
                  <a:tabLst>
                    <a:tab pos="0" algn="l"/>
                    <a:tab pos="138113" algn="r"/>
                    <a:tab pos="290513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endParaRPr lang="en-GB" sz="1200" b="1">
                  <a:solidFill>
                    <a:srgbClr val="4D8DFF"/>
                  </a:solidFill>
                  <a:latin typeface="Courier New" pitchFamily="49" charset="0"/>
                  <a:cs typeface="Times New Roman" pitchFamily="16" charset="0"/>
                </a:endParaRPr>
              </a:p>
            </p:txBody>
          </p:sp>
        </p:grpSp>
        <p:grpSp>
          <p:nvGrpSpPr>
            <p:cNvPr id="9243" name="Group 27"/>
            <p:cNvGrpSpPr>
              <a:grpSpLocks/>
            </p:cNvGrpSpPr>
            <p:nvPr/>
          </p:nvGrpSpPr>
          <p:grpSpPr bwMode="auto">
            <a:xfrm>
              <a:off x="0" y="1055"/>
              <a:ext cx="4271" cy="130"/>
              <a:chOff x="0" y="1055"/>
              <a:chExt cx="4271" cy="130"/>
            </a:xfrm>
          </p:grpSpPr>
          <p:sp>
            <p:nvSpPr>
              <p:cNvPr id="9244" name="Rectangle 28"/>
              <p:cNvSpPr>
                <a:spLocks noChangeArrowheads="1"/>
              </p:cNvSpPr>
              <p:nvPr/>
            </p:nvSpPr>
            <p:spPr bwMode="auto">
              <a:xfrm>
                <a:off x="0" y="1055"/>
                <a:ext cx="4272" cy="131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9245" name="Rectangle 29"/>
              <p:cNvSpPr>
                <a:spLocks noChangeArrowheads="1"/>
              </p:cNvSpPr>
              <p:nvPr/>
            </p:nvSpPr>
            <p:spPr bwMode="auto">
              <a:xfrm>
                <a:off x="0" y="1055"/>
                <a:ext cx="4272" cy="131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lIns="90000" tIns="46800" rIns="90000" bIns="46800"/>
              <a:lstStyle/>
              <a:p>
                <a:pPr>
                  <a:lnSpc>
                    <a:spcPct val="100000"/>
                  </a:lnSpc>
                  <a:buClr>
                    <a:srgbClr val="4D8DFF"/>
                  </a:buClr>
                  <a:buFont typeface="Courier New" pitchFamily="49" charset="0"/>
                  <a:buNone/>
                  <a:tabLst>
                    <a:tab pos="0" algn="l"/>
                    <a:tab pos="138113" algn="r"/>
                    <a:tab pos="290513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GB" sz="1200" b="1" dirty="0">
                    <a:solidFill>
                      <a:srgbClr val="4D8DFF"/>
                    </a:solidFill>
                    <a:latin typeface="Courier New" pitchFamily="49" charset="0"/>
                    <a:cs typeface="Times New Roman" pitchFamily="16" charset="0"/>
                  </a:rPr>
                  <a:t>	9	</a:t>
                </a:r>
                <a:r>
                  <a:rPr lang="en-GB" sz="1200" b="1" dirty="0" smtClean="0">
                    <a:solidFill>
                      <a:srgbClr val="4D8DFF"/>
                    </a:solidFill>
                    <a:latin typeface="Courier New" pitchFamily="49" charset="0"/>
                    <a:cs typeface="Times New Roman" pitchFamily="16" charset="0"/>
                  </a:rPr>
                  <a:t> </a:t>
                </a:r>
                <a:r>
                  <a:rPr lang="en-GB" sz="1200" b="1" dirty="0" err="1" smtClean="0">
                    <a:solidFill>
                      <a:srgbClr val="275AFF"/>
                    </a:solidFill>
                    <a:latin typeface="Courier New" pitchFamily="49" charset="0"/>
                    <a:cs typeface="Times New Roman" pitchFamily="16" charset="0"/>
                  </a:rPr>
                  <a:t>int</a:t>
                </a:r>
                <a:r>
                  <a:rPr lang="en-GB" sz="1200" b="1" dirty="0" smtClean="0">
                    <a:solidFill>
                      <a:srgbClr val="000000"/>
                    </a:solidFill>
                    <a:latin typeface="Courier New" pitchFamily="49" charset="0"/>
                    <a:cs typeface="Times New Roman" pitchFamily="16" charset="0"/>
                  </a:rPr>
                  <a:t> </a:t>
                </a:r>
                <a:r>
                  <a:rPr lang="en-GB" sz="1200" b="1" dirty="0">
                    <a:solidFill>
                      <a:srgbClr val="000000"/>
                    </a:solidFill>
                    <a:latin typeface="Courier New" pitchFamily="49" charset="0"/>
                    <a:cs typeface="Times New Roman" pitchFamily="16" charset="0"/>
                  </a:rPr>
                  <a:t>main()</a:t>
                </a:r>
              </a:p>
              <a:p>
                <a:pPr>
                  <a:lnSpc>
                    <a:spcPct val="100000"/>
                  </a:lnSpc>
                  <a:buFont typeface="Courier New" pitchFamily="49" charset="0"/>
                  <a:buNone/>
                  <a:tabLst>
                    <a:tab pos="0" algn="l"/>
                    <a:tab pos="138113" algn="r"/>
                    <a:tab pos="290513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endParaRPr lang="en-GB" sz="1200" b="1" dirty="0">
                  <a:solidFill>
                    <a:srgbClr val="000000"/>
                  </a:solidFill>
                  <a:latin typeface="Courier New" pitchFamily="49" charset="0"/>
                  <a:cs typeface="Times New Roman" pitchFamily="16" charset="0"/>
                </a:endParaRPr>
              </a:p>
            </p:txBody>
          </p:sp>
        </p:grpSp>
        <p:grpSp>
          <p:nvGrpSpPr>
            <p:cNvPr id="9246" name="Group 30"/>
            <p:cNvGrpSpPr>
              <a:grpSpLocks/>
            </p:cNvGrpSpPr>
            <p:nvPr/>
          </p:nvGrpSpPr>
          <p:grpSpPr bwMode="auto">
            <a:xfrm>
              <a:off x="0" y="1186"/>
              <a:ext cx="4271" cy="130"/>
              <a:chOff x="0" y="1186"/>
              <a:chExt cx="4271" cy="130"/>
            </a:xfrm>
          </p:grpSpPr>
          <p:sp>
            <p:nvSpPr>
              <p:cNvPr id="9247" name="Rectangle 31"/>
              <p:cNvSpPr>
                <a:spLocks noChangeArrowheads="1"/>
              </p:cNvSpPr>
              <p:nvPr/>
            </p:nvSpPr>
            <p:spPr bwMode="auto">
              <a:xfrm>
                <a:off x="0" y="1186"/>
                <a:ext cx="4272" cy="131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9248" name="Rectangle 32"/>
              <p:cNvSpPr>
                <a:spLocks noChangeArrowheads="1"/>
              </p:cNvSpPr>
              <p:nvPr/>
            </p:nvSpPr>
            <p:spPr bwMode="auto">
              <a:xfrm>
                <a:off x="0" y="1186"/>
                <a:ext cx="4272" cy="131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lIns="90000" tIns="46800" rIns="90000" bIns="46800"/>
              <a:lstStyle/>
              <a:p>
                <a:pPr>
                  <a:lnSpc>
                    <a:spcPct val="100000"/>
                  </a:lnSpc>
                  <a:buClr>
                    <a:srgbClr val="4D8DFF"/>
                  </a:buClr>
                  <a:buFont typeface="Courier New" pitchFamily="49" charset="0"/>
                  <a:buNone/>
                  <a:tabLst>
                    <a:tab pos="0" algn="l"/>
                    <a:tab pos="138113" algn="r"/>
                    <a:tab pos="290513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GB" sz="1200" b="1">
                    <a:solidFill>
                      <a:srgbClr val="4D8DFF"/>
                    </a:solidFill>
                    <a:latin typeface="Courier New" pitchFamily="49" charset="0"/>
                    <a:cs typeface="Times New Roman" pitchFamily="16" charset="0"/>
                  </a:rPr>
                  <a:t>	10	</a:t>
                </a:r>
                <a:r>
                  <a:rPr lang="en-GB" sz="1200" b="1">
                    <a:solidFill>
                      <a:srgbClr val="000000"/>
                    </a:solidFill>
                    <a:latin typeface="Courier New" pitchFamily="49" charset="0"/>
                    <a:cs typeface="Times New Roman" pitchFamily="16" charset="0"/>
                  </a:rPr>
                  <a:t>{</a:t>
                </a:r>
              </a:p>
              <a:p>
                <a:pPr>
                  <a:lnSpc>
                    <a:spcPct val="100000"/>
                  </a:lnSpc>
                  <a:buFont typeface="Courier New" pitchFamily="49" charset="0"/>
                  <a:buNone/>
                  <a:tabLst>
                    <a:tab pos="0" algn="l"/>
                    <a:tab pos="138113" algn="r"/>
                    <a:tab pos="290513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endParaRPr lang="en-GB" sz="1200" b="1">
                  <a:solidFill>
                    <a:srgbClr val="000000"/>
                  </a:solidFill>
                  <a:latin typeface="Courier New" pitchFamily="49" charset="0"/>
                  <a:cs typeface="Times New Roman" pitchFamily="16" charset="0"/>
                </a:endParaRPr>
              </a:p>
            </p:txBody>
          </p:sp>
        </p:grpSp>
        <p:grpSp>
          <p:nvGrpSpPr>
            <p:cNvPr id="9249" name="Group 33"/>
            <p:cNvGrpSpPr>
              <a:grpSpLocks/>
            </p:cNvGrpSpPr>
            <p:nvPr/>
          </p:nvGrpSpPr>
          <p:grpSpPr bwMode="auto">
            <a:xfrm>
              <a:off x="0" y="1316"/>
              <a:ext cx="4271" cy="130"/>
              <a:chOff x="0" y="1316"/>
              <a:chExt cx="4271" cy="130"/>
            </a:xfrm>
          </p:grpSpPr>
          <p:sp>
            <p:nvSpPr>
              <p:cNvPr id="9250" name="Rectangle 34"/>
              <p:cNvSpPr>
                <a:spLocks noChangeArrowheads="1"/>
              </p:cNvSpPr>
              <p:nvPr/>
            </p:nvSpPr>
            <p:spPr bwMode="auto">
              <a:xfrm>
                <a:off x="0" y="1316"/>
                <a:ext cx="4272" cy="131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9251" name="Rectangle 35"/>
              <p:cNvSpPr>
                <a:spLocks noChangeArrowheads="1"/>
              </p:cNvSpPr>
              <p:nvPr/>
            </p:nvSpPr>
            <p:spPr bwMode="auto">
              <a:xfrm>
                <a:off x="0" y="1316"/>
                <a:ext cx="4272" cy="131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lIns="90000" tIns="46800" rIns="90000" bIns="46800"/>
              <a:lstStyle/>
              <a:p>
                <a:pPr>
                  <a:lnSpc>
                    <a:spcPct val="100000"/>
                  </a:lnSpc>
                  <a:buClr>
                    <a:srgbClr val="4D8DFF"/>
                  </a:buClr>
                  <a:buFont typeface="Courier New" pitchFamily="49" charset="0"/>
                  <a:buNone/>
                  <a:tabLst>
                    <a:tab pos="0" algn="l"/>
                    <a:tab pos="138113" algn="r"/>
                    <a:tab pos="290513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GB" sz="1200" b="1">
                    <a:solidFill>
                      <a:srgbClr val="4D8DFF"/>
                    </a:solidFill>
                    <a:latin typeface="Courier New" pitchFamily="49" charset="0"/>
                    <a:cs typeface="Times New Roman" pitchFamily="16" charset="0"/>
                  </a:rPr>
                  <a:t>	11	</a:t>
                </a:r>
                <a:r>
                  <a:rPr lang="en-GB" sz="1200" b="1">
                    <a:solidFill>
                      <a:srgbClr val="000000"/>
                    </a:solidFill>
                    <a:latin typeface="Courier New" pitchFamily="49" charset="0"/>
                    <a:cs typeface="Times New Roman" pitchFamily="16" charset="0"/>
                  </a:rPr>
                  <a:t>   </a:t>
                </a:r>
                <a:r>
                  <a:rPr lang="en-GB" sz="1200" b="1">
                    <a:solidFill>
                      <a:srgbClr val="275AFF"/>
                    </a:solidFill>
                    <a:latin typeface="Courier New" pitchFamily="49" charset="0"/>
                    <a:cs typeface="Times New Roman" pitchFamily="16" charset="0"/>
                  </a:rPr>
                  <a:t>int</a:t>
                </a:r>
                <a:r>
                  <a:rPr lang="en-GB" sz="1200" b="1">
                    <a:solidFill>
                      <a:srgbClr val="000000"/>
                    </a:solidFill>
                    <a:latin typeface="Courier New" pitchFamily="49" charset="0"/>
                    <a:cs typeface="Times New Roman" pitchFamily="16" charset="0"/>
                  </a:rPr>
                  <a:t> total,        </a:t>
                </a:r>
                <a:r>
                  <a:rPr lang="en-GB" sz="1200" b="1">
                    <a:solidFill>
                      <a:srgbClr val="33CC33"/>
                    </a:solidFill>
                    <a:latin typeface="Courier New" pitchFamily="49" charset="0"/>
                    <a:cs typeface="Times New Roman" pitchFamily="16" charset="0"/>
                  </a:rPr>
                  <a:t>// sum of grades </a:t>
                </a:r>
              </a:p>
              <a:p>
                <a:pPr>
                  <a:lnSpc>
                    <a:spcPct val="100000"/>
                  </a:lnSpc>
                  <a:buClr>
                    <a:srgbClr val="33CC33"/>
                  </a:buClr>
                  <a:buFont typeface="Courier New" pitchFamily="49" charset="0"/>
                  <a:buNone/>
                  <a:tabLst>
                    <a:tab pos="0" algn="l"/>
                    <a:tab pos="138113" algn="r"/>
                    <a:tab pos="290513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endParaRPr lang="en-GB" sz="1200" b="1">
                  <a:solidFill>
                    <a:srgbClr val="33CC33"/>
                  </a:solidFill>
                  <a:latin typeface="Courier New" pitchFamily="49" charset="0"/>
                  <a:cs typeface="Times New Roman" pitchFamily="16" charset="0"/>
                </a:endParaRPr>
              </a:p>
            </p:txBody>
          </p:sp>
        </p:grpSp>
        <p:grpSp>
          <p:nvGrpSpPr>
            <p:cNvPr id="9252" name="Group 36"/>
            <p:cNvGrpSpPr>
              <a:grpSpLocks/>
            </p:cNvGrpSpPr>
            <p:nvPr/>
          </p:nvGrpSpPr>
          <p:grpSpPr bwMode="auto">
            <a:xfrm>
              <a:off x="0" y="1447"/>
              <a:ext cx="4271" cy="130"/>
              <a:chOff x="0" y="1447"/>
              <a:chExt cx="4271" cy="130"/>
            </a:xfrm>
          </p:grpSpPr>
          <p:sp>
            <p:nvSpPr>
              <p:cNvPr id="9253" name="Rectangle 37"/>
              <p:cNvSpPr>
                <a:spLocks noChangeArrowheads="1"/>
              </p:cNvSpPr>
              <p:nvPr/>
            </p:nvSpPr>
            <p:spPr bwMode="auto">
              <a:xfrm>
                <a:off x="0" y="1447"/>
                <a:ext cx="4272" cy="131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9254" name="Rectangle 38"/>
              <p:cNvSpPr>
                <a:spLocks noChangeArrowheads="1"/>
              </p:cNvSpPr>
              <p:nvPr/>
            </p:nvSpPr>
            <p:spPr bwMode="auto">
              <a:xfrm>
                <a:off x="0" y="1447"/>
                <a:ext cx="4272" cy="131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lIns="90000" tIns="46800" rIns="90000" bIns="46800"/>
              <a:lstStyle/>
              <a:p>
                <a:pPr>
                  <a:lnSpc>
                    <a:spcPct val="100000"/>
                  </a:lnSpc>
                  <a:buClr>
                    <a:srgbClr val="4D8DFF"/>
                  </a:buClr>
                  <a:buFont typeface="Courier New" pitchFamily="49" charset="0"/>
                  <a:buNone/>
                  <a:tabLst>
                    <a:tab pos="0" algn="l"/>
                    <a:tab pos="138113" algn="r"/>
                    <a:tab pos="290513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GB" sz="1200" b="1">
                    <a:solidFill>
                      <a:srgbClr val="4D8DFF"/>
                    </a:solidFill>
                    <a:latin typeface="Courier New" pitchFamily="49" charset="0"/>
                    <a:cs typeface="Times New Roman" pitchFamily="16" charset="0"/>
                  </a:rPr>
                  <a:t>	12	</a:t>
                </a:r>
                <a:r>
                  <a:rPr lang="en-GB" sz="1200" b="1">
                    <a:solidFill>
                      <a:srgbClr val="000000"/>
                    </a:solidFill>
                    <a:latin typeface="Courier New" pitchFamily="49" charset="0"/>
                    <a:cs typeface="Times New Roman" pitchFamily="16" charset="0"/>
                  </a:rPr>
                  <a:t>       gradeCounter, </a:t>
                </a:r>
                <a:r>
                  <a:rPr lang="en-GB" sz="1200" b="1">
                    <a:solidFill>
                      <a:srgbClr val="33CC33"/>
                    </a:solidFill>
                    <a:latin typeface="Courier New" pitchFamily="49" charset="0"/>
                    <a:cs typeface="Times New Roman" pitchFamily="16" charset="0"/>
                  </a:rPr>
                  <a:t>// number of grades entered</a:t>
                </a:r>
              </a:p>
              <a:p>
                <a:pPr>
                  <a:lnSpc>
                    <a:spcPct val="100000"/>
                  </a:lnSpc>
                  <a:buClr>
                    <a:srgbClr val="33CC33"/>
                  </a:buClr>
                  <a:buFont typeface="Courier New" pitchFamily="49" charset="0"/>
                  <a:buNone/>
                  <a:tabLst>
                    <a:tab pos="0" algn="l"/>
                    <a:tab pos="138113" algn="r"/>
                    <a:tab pos="290513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endParaRPr lang="en-GB" sz="1200" b="1">
                  <a:solidFill>
                    <a:srgbClr val="33CC33"/>
                  </a:solidFill>
                  <a:latin typeface="Courier New" pitchFamily="49" charset="0"/>
                  <a:cs typeface="Times New Roman" pitchFamily="16" charset="0"/>
                </a:endParaRPr>
              </a:p>
            </p:txBody>
          </p:sp>
        </p:grpSp>
        <p:grpSp>
          <p:nvGrpSpPr>
            <p:cNvPr id="9255" name="Group 39"/>
            <p:cNvGrpSpPr>
              <a:grpSpLocks/>
            </p:cNvGrpSpPr>
            <p:nvPr/>
          </p:nvGrpSpPr>
          <p:grpSpPr bwMode="auto">
            <a:xfrm>
              <a:off x="0" y="1577"/>
              <a:ext cx="4271" cy="130"/>
              <a:chOff x="0" y="1577"/>
              <a:chExt cx="4271" cy="130"/>
            </a:xfrm>
          </p:grpSpPr>
          <p:sp>
            <p:nvSpPr>
              <p:cNvPr id="9256" name="Rectangle 40"/>
              <p:cNvSpPr>
                <a:spLocks noChangeArrowheads="1"/>
              </p:cNvSpPr>
              <p:nvPr/>
            </p:nvSpPr>
            <p:spPr bwMode="auto">
              <a:xfrm>
                <a:off x="0" y="1577"/>
                <a:ext cx="4272" cy="131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9257" name="Rectangle 41"/>
              <p:cNvSpPr>
                <a:spLocks noChangeArrowheads="1"/>
              </p:cNvSpPr>
              <p:nvPr/>
            </p:nvSpPr>
            <p:spPr bwMode="auto">
              <a:xfrm>
                <a:off x="0" y="1577"/>
                <a:ext cx="4272" cy="131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lIns="90000" tIns="46800" rIns="90000" bIns="46800"/>
              <a:lstStyle/>
              <a:p>
                <a:pPr>
                  <a:lnSpc>
                    <a:spcPct val="100000"/>
                  </a:lnSpc>
                  <a:buClr>
                    <a:srgbClr val="4D8DFF"/>
                  </a:buClr>
                  <a:buFont typeface="Courier New" pitchFamily="49" charset="0"/>
                  <a:buNone/>
                  <a:tabLst>
                    <a:tab pos="0" algn="l"/>
                    <a:tab pos="138113" algn="r"/>
                    <a:tab pos="290513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GB" sz="1200" b="1">
                    <a:solidFill>
                      <a:srgbClr val="4D8DFF"/>
                    </a:solidFill>
                    <a:latin typeface="Courier New" pitchFamily="49" charset="0"/>
                    <a:cs typeface="Times New Roman" pitchFamily="16" charset="0"/>
                  </a:rPr>
                  <a:t>	13	</a:t>
                </a:r>
                <a:r>
                  <a:rPr lang="en-GB" sz="1200" b="1">
                    <a:solidFill>
                      <a:srgbClr val="000000"/>
                    </a:solidFill>
                    <a:latin typeface="Courier New" pitchFamily="49" charset="0"/>
                    <a:cs typeface="Times New Roman" pitchFamily="16" charset="0"/>
                  </a:rPr>
                  <a:t>       grade,        </a:t>
                </a:r>
                <a:r>
                  <a:rPr lang="en-GB" sz="1200" b="1">
                    <a:solidFill>
                      <a:srgbClr val="33CC33"/>
                    </a:solidFill>
                    <a:latin typeface="Courier New" pitchFamily="49" charset="0"/>
                    <a:cs typeface="Times New Roman" pitchFamily="16" charset="0"/>
                  </a:rPr>
                  <a:t>// one grade</a:t>
                </a:r>
              </a:p>
              <a:p>
                <a:pPr>
                  <a:lnSpc>
                    <a:spcPct val="100000"/>
                  </a:lnSpc>
                  <a:buClr>
                    <a:srgbClr val="33CC33"/>
                  </a:buClr>
                  <a:buFont typeface="Courier New" pitchFamily="49" charset="0"/>
                  <a:buNone/>
                  <a:tabLst>
                    <a:tab pos="0" algn="l"/>
                    <a:tab pos="138113" algn="r"/>
                    <a:tab pos="290513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endParaRPr lang="en-GB" sz="1200" b="1">
                  <a:solidFill>
                    <a:srgbClr val="33CC33"/>
                  </a:solidFill>
                  <a:latin typeface="Courier New" pitchFamily="49" charset="0"/>
                  <a:cs typeface="Times New Roman" pitchFamily="16" charset="0"/>
                </a:endParaRPr>
              </a:p>
            </p:txBody>
          </p:sp>
        </p:grpSp>
        <p:grpSp>
          <p:nvGrpSpPr>
            <p:cNvPr id="9258" name="Group 42"/>
            <p:cNvGrpSpPr>
              <a:grpSpLocks/>
            </p:cNvGrpSpPr>
            <p:nvPr/>
          </p:nvGrpSpPr>
          <p:grpSpPr bwMode="auto">
            <a:xfrm>
              <a:off x="0" y="1708"/>
              <a:ext cx="4271" cy="130"/>
              <a:chOff x="0" y="1708"/>
              <a:chExt cx="4271" cy="130"/>
            </a:xfrm>
          </p:grpSpPr>
          <p:sp>
            <p:nvSpPr>
              <p:cNvPr id="9259" name="Rectangle 43"/>
              <p:cNvSpPr>
                <a:spLocks noChangeArrowheads="1"/>
              </p:cNvSpPr>
              <p:nvPr/>
            </p:nvSpPr>
            <p:spPr bwMode="auto">
              <a:xfrm>
                <a:off x="0" y="1708"/>
                <a:ext cx="4272" cy="131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9260" name="Rectangle 44"/>
              <p:cNvSpPr>
                <a:spLocks noChangeArrowheads="1"/>
              </p:cNvSpPr>
              <p:nvPr/>
            </p:nvSpPr>
            <p:spPr bwMode="auto">
              <a:xfrm>
                <a:off x="0" y="1708"/>
                <a:ext cx="4272" cy="131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lIns="90000" tIns="46800" rIns="90000" bIns="46800"/>
              <a:lstStyle/>
              <a:p>
                <a:pPr>
                  <a:lnSpc>
                    <a:spcPct val="100000"/>
                  </a:lnSpc>
                  <a:buClr>
                    <a:srgbClr val="4D8DFF"/>
                  </a:buClr>
                  <a:buFont typeface="Courier New" pitchFamily="49" charset="0"/>
                  <a:buNone/>
                  <a:tabLst>
                    <a:tab pos="0" algn="l"/>
                    <a:tab pos="138113" algn="r"/>
                    <a:tab pos="290513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GB" sz="1200" b="1">
                    <a:solidFill>
                      <a:srgbClr val="4D8DFF"/>
                    </a:solidFill>
                    <a:latin typeface="Courier New" pitchFamily="49" charset="0"/>
                    <a:cs typeface="Times New Roman" pitchFamily="16" charset="0"/>
                  </a:rPr>
                  <a:t>	14	</a:t>
                </a:r>
                <a:r>
                  <a:rPr lang="en-GB" sz="1200" b="1">
                    <a:solidFill>
                      <a:srgbClr val="000000"/>
                    </a:solidFill>
                    <a:latin typeface="Courier New" pitchFamily="49" charset="0"/>
                    <a:cs typeface="Times New Roman" pitchFamily="16" charset="0"/>
                  </a:rPr>
                  <a:t>       average;     </a:t>
                </a:r>
                <a:r>
                  <a:rPr lang="en-GB" sz="1200" b="1">
                    <a:solidFill>
                      <a:srgbClr val="33CC33"/>
                    </a:solidFill>
                    <a:latin typeface="Courier New" pitchFamily="49" charset="0"/>
                    <a:cs typeface="Times New Roman" pitchFamily="16" charset="0"/>
                  </a:rPr>
                  <a:t> // average of grades</a:t>
                </a:r>
              </a:p>
              <a:p>
                <a:pPr>
                  <a:lnSpc>
                    <a:spcPct val="100000"/>
                  </a:lnSpc>
                  <a:buClr>
                    <a:srgbClr val="33CC33"/>
                  </a:buClr>
                  <a:buFont typeface="Courier New" pitchFamily="49" charset="0"/>
                  <a:buNone/>
                  <a:tabLst>
                    <a:tab pos="0" algn="l"/>
                    <a:tab pos="138113" algn="r"/>
                    <a:tab pos="290513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endParaRPr lang="en-GB" sz="1200" b="1">
                  <a:solidFill>
                    <a:srgbClr val="33CC33"/>
                  </a:solidFill>
                  <a:latin typeface="Courier New" pitchFamily="49" charset="0"/>
                  <a:cs typeface="Times New Roman" pitchFamily="16" charset="0"/>
                </a:endParaRPr>
              </a:p>
            </p:txBody>
          </p:sp>
        </p:grpSp>
        <p:grpSp>
          <p:nvGrpSpPr>
            <p:cNvPr id="9261" name="Group 45"/>
            <p:cNvGrpSpPr>
              <a:grpSpLocks/>
            </p:cNvGrpSpPr>
            <p:nvPr/>
          </p:nvGrpSpPr>
          <p:grpSpPr bwMode="auto">
            <a:xfrm>
              <a:off x="0" y="1838"/>
              <a:ext cx="4271" cy="130"/>
              <a:chOff x="0" y="1838"/>
              <a:chExt cx="4271" cy="130"/>
            </a:xfrm>
          </p:grpSpPr>
          <p:sp>
            <p:nvSpPr>
              <p:cNvPr id="9262" name="Rectangle 46"/>
              <p:cNvSpPr>
                <a:spLocks noChangeArrowheads="1"/>
              </p:cNvSpPr>
              <p:nvPr/>
            </p:nvSpPr>
            <p:spPr bwMode="auto">
              <a:xfrm>
                <a:off x="0" y="1838"/>
                <a:ext cx="4272" cy="131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9263" name="Rectangle 47"/>
              <p:cNvSpPr>
                <a:spLocks noChangeArrowheads="1"/>
              </p:cNvSpPr>
              <p:nvPr/>
            </p:nvSpPr>
            <p:spPr bwMode="auto">
              <a:xfrm>
                <a:off x="0" y="1838"/>
                <a:ext cx="4272" cy="131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lIns="90000" tIns="46800" rIns="90000" bIns="46800"/>
              <a:lstStyle/>
              <a:p>
                <a:pPr>
                  <a:lnSpc>
                    <a:spcPct val="100000"/>
                  </a:lnSpc>
                  <a:buClr>
                    <a:srgbClr val="4D8DFF"/>
                  </a:buClr>
                  <a:buFont typeface="Courier New" pitchFamily="49" charset="0"/>
                  <a:buNone/>
                  <a:tabLst>
                    <a:tab pos="0" algn="l"/>
                    <a:tab pos="138113" algn="r"/>
                    <a:tab pos="290513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GB" sz="1200" b="1">
                    <a:solidFill>
                      <a:srgbClr val="4D8DFF"/>
                    </a:solidFill>
                    <a:latin typeface="Courier New" pitchFamily="49" charset="0"/>
                    <a:cs typeface="Times New Roman" pitchFamily="16" charset="0"/>
                  </a:rPr>
                  <a:t>	15	</a:t>
                </a:r>
              </a:p>
              <a:p>
                <a:pPr>
                  <a:lnSpc>
                    <a:spcPct val="100000"/>
                  </a:lnSpc>
                  <a:buClr>
                    <a:srgbClr val="4D8DFF"/>
                  </a:buClr>
                  <a:buFont typeface="Courier New" pitchFamily="49" charset="0"/>
                  <a:buNone/>
                  <a:tabLst>
                    <a:tab pos="0" algn="l"/>
                    <a:tab pos="138113" algn="r"/>
                    <a:tab pos="290513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endParaRPr lang="en-GB" sz="1200" b="1">
                  <a:solidFill>
                    <a:srgbClr val="4D8DFF"/>
                  </a:solidFill>
                  <a:latin typeface="Courier New" pitchFamily="49" charset="0"/>
                  <a:cs typeface="Times New Roman" pitchFamily="16" charset="0"/>
                </a:endParaRPr>
              </a:p>
            </p:txBody>
          </p:sp>
        </p:grpSp>
        <p:grpSp>
          <p:nvGrpSpPr>
            <p:cNvPr id="9264" name="Group 48"/>
            <p:cNvGrpSpPr>
              <a:grpSpLocks/>
            </p:cNvGrpSpPr>
            <p:nvPr/>
          </p:nvGrpSpPr>
          <p:grpSpPr bwMode="auto">
            <a:xfrm>
              <a:off x="0" y="1969"/>
              <a:ext cx="4271" cy="130"/>
              <a:chOff x="0" y="1969"/>
              <a:chExt cx="4271" cy="130"/>
            </a:xfrm>
          </p:grpSpPr>
          <p:sp>
            <p:nvSpPr>
              <p:cNvPr id="9265" name="Rectangle 49"/>
              <p:cNvSpPr>
                <a:spLocks noChangeArrowheads="1"/>
              </p:cNvSpPr>
              <p:nvPr/>
            </p:nvSpPr>
            <p:spPr bwMode="auto">
              <a:xfrm>
                <a:off x="0" y="1969"/>
                <a:ext cx="4272" cy="131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9266" name="Rectangle 50"/>
              <p:cNvSpPr>
                <a:spLocks noChangeArrowheads="1"/>
              </p:cNvSpPr>
              <p:nvPr/>
            </p:nvSpPr>
            <p:spPr bwMode="auto">
              <a:xfrm>
                <a:off x="0" y="1969"/>
                <a:ext cx="4272" cy="131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lIns="90000" tIns="46800" rIns="90000" bIns="46800"/>
              <a:lstStyle/>
              <a:p>
                <a:pPr>
                  <a:lnSpc>
                    <a:spcPct val="100000"/>
                  </a:lnSpc>
                  <a:buClr>
                    <a:srgbClr val="4D8DFF"/>
                  </a:buClr>
                  <a:buFont typeface="Courier New" pitchFamily="49" charset="0"/>
                  <a:buNone/>
                  <a:tabLst>
                    <a:tab pos="0" algn="l"/>
                    <a:tab pos="138113" algn="r"/>
                    <a:tab pos="290513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GB" sz="1200" b="1">
                    <a:solidFill>
                      <a:srgbClr val="4D8DFF"/>
                    </a:solidFill>
                    <a:latin typeface="Courier New" pitchFamily="49" charset="0"/>
                    <a:cs typeface="Times New Roman" pitchFamily="16" charset="0"/>
                  </a:rPr>
                  <a:t>	16	</a:t>
                </a:r>
                <a:r>
                  <a:rPr lang="en-GB" sz="1200" b="1">
                    <a:solidFill>
                      <a:srgbClr val="33CC33"/>
                    </a:solidFill>
                    <a:latin typeface="Courier New" pitchFamily="49" charset="0"/>
                    <a:cs typeface="Times New Roman" pitchFamily="16" charset="0"/>
                  </a:rPr>
                  <a:t>   // initialization phase</a:t>
                </a:r>
              </a:p>
              <a:p>
                <a:pPr>
                  <a:lnSpc>
                    <a:spcPct val="100000"/>
                  </a:lnSpc>
                  <a:buClr>
                    <a:srgbClr val="33CC33"/>
                  </a:buClr>
                  <a:buFont typeface="Courier New" pitchFamily="49" charset="0"/>
                  <a:buNone/>
                  <a:tabLst>
                    <a:tab pos="0" algn="l"/>
                    <a:tab pos="138113" algn="r"/>
                    <a:tab pos="290513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endParaRPr lang="en-GB" sz="1200" b="1">
                  <a:solidFill>
                    <a:srgbClr val="33CC33"/>
                  </a:solidFill>
                  <a:latin typeface="Courier New" pitchFamily="49" charset="0"/>
                  <a:cs typeface="Times New Roman" pitchFamily="16" charset="0"/>
                </a:endParaRPr>
              </a:p>
            </p:txBody>
          </p:sp>
        </p:grpSp>
        <p:grpSp>
          <p:nvGrpSpPr>
            <p:cNvPr id="9267" name="Group 51"/>
            <p:cNvGrpSpPr>
              <a:grpSpLocks/>
            </p:cNvGrpSpPr>
            <p:nvPr/>
          </p:nvGrpSpPr>
          <p:grpSpPr bwMode="auto">
            <a:xfrm>
              <a:off x="0" y="2100"/>
              <a:ext cx="4271" cy="130"/>
              <a:chOff x="0" y="2100"/>
              <a:chExt cx="4271" cy="130"/>
            </a:xfrm>
          </p:grpSpPr>
          <p:sp>
            <p:nvSpPr>
              <p:cNvPr id="9268" name="Rectangle 52"/>
              <p:cNvSpPr>
                <a:spLocks noChangeArrowheads="1"/>
              </p:cNvSpPr>
              <p:nvPr/>
            </p:nvSpPr>
            <p:spPr bwMode="auto">
              <a:xfrm>
                <a:off x="0" y="2100"/>
                <a:ext cx="4272" cy="131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9269" name="Rectangle 53"/>
              <p:cNvSpPr>
                <a:spLocks noChangeArrowheads="1"/>
              </p:cNvSpPr>
              <p:nvPr/>
            </p:nvSpPr>
            <p:spPr bwMode="auto">
              <a:xfrm>
                <a:off x="0" y="2100"/>
                <a:ext cx="4272" cy="131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lIns="90000" tIns="46800" rIns="90000" bIns="46800"/>
              <a:lstStyle/>
              <a:p>
                <a:pPr>
                  <a:lnSpc>
                    <a:spcPct val="100000"/>
                  </a:lnSpc>
                  <a:buClr>
                    <a:srgbClr val="4D8DFF"/>
                  </a:buClr>
                  <a:buFont typeface="Courier New" pitchFamily="49" charset="0"/>
                  <a:buNone/>
                  <a:tabLst>
                    <a:tab pos="0" algn="l"/>
                    <a:tab pos="138113" algn="r"/>
                    <a:tab pos="290513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GB" sz="1200" b="1">
                    <a:solidFill>
                      <a:srgbClr val="4D8DFF"/>
                    </a:solidFill>
                    <a:latin typeface="Courier New" pitchFamily="49" charset="0"/>
                    <a:cs typeface="Times New Roman" pitchFamily="16" charset="0"/>
                  </a:rPr>
                  <a:t>	17	</a:t>
                </a:r>
                <a:r>
                  <a:rPr lang="en-GB" sz="1200" b="1">
                    <a:solidFill>
                      <a:srgbClr val="000000"/>
                    </a:solidFill>
                    <a:latin typeface="Courier New" pitchFamily="49" charset="0"/>
                    <a:cs typeface="Times New Roman" pitchFamily="16" charset="0"/>
                  </a:rPr>
                  <a:t>   total = 0;                          </a:t>
                </a:r>
                <a:r>
                  <a:rPr lang="en-GB" sz="1200" b="1">
                    <a:solidFill>
                      <a:srgbClr val="33CC33"/>
                    </a:solidFill>
                    <a:latin typeface="Courier New" pitchFamily="49" charset="0"/>
                    <a:cs typeface="Times New Roman" pitchFamily="16" charset="0"/>
                  </a:rPr>
                  <a:t> // clear total</a:t>
                </a:r>
              </a:p>
              <a:p>
                <a:pPr>
                  <a:lnSpc>
                    <a:spcPct val="100000"/>
                  </a:lnSpc>
                  <a:buClr>
                    <a:srgbClr val="33CC33"/>
                  </a:buClr>
                  <a:buFont typeface="Courier New" pitchFamily="49" charset="0"/>
                  <a:buNone/>
                  <a:tabLst>
                    <a:tab pos="0" algn="l"/>
                    <a:tab pos="138113" algn="r"/>
                    <a:tab pos="290513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endParaRPr lang="en-GB" sz="1200" b="1">
                  <a:solidFill>
                    <a:srgbClr val="33CC33"/>
                  </a:solidFill>
                  <a:latin typeface="Courier New" pitchFamily="49" charset="0"/>
                  <a:cs typeface="Times New Roman" pitchFamily="16" charset="0"/>
                </a:endParaRPr>
              </a:p>
            </p:txBody>
          </p:sp>
        </p:grpSp>
        <p:grpSp>
          <p:nvGrpSpPr>
            <p:cNvPr id="9270" name="Group 54"/>
            <p:cNvGrpSpPr>
              <a:grpSpLocks/>
            </p:cNvGrpSpPr>
            <p:nvPr/>
          </p:nvGrpSpPr>
          <p:grpSpPr bwMode="auto">
            <a:xfrm>
              <a:off x="0" y="2230"/>
              <a:ext cx="4271" cy="130"/>
              <a:chOff x="0" y="2230"/>
              <a:chExt cx="4271" cy="130"/>
            </a:xfrm>
          </p:grpSpPr>
          <p:sp>
            <p:nvSpPr>
              <p:cNvPr id="9271" name="Rectangle 55"/>
              <p:cNvSpPr>
                <a:spLocks noChangeArrowheads="1"/>
              </p:cNvSpPr>
              <p:nvPr/>
            </p:nvSpPr>
            <p:spPr bwMode="auto">
              <a:xfrm>
                <a:off x="0" y="2230"/>
                <a:ext cx="4272" cy="131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9272" name="Rectangle 56"/>
              <p:cNvSpPr>
                <a:spLocks noChangeArrowheads="1"/>
              </p:cNvSpPr>
              <p:nvPr/>
            </p:nvSpPr>
            <p:spPr bwMode="auto">
              <a:xfrm>
                <a:off x="0" y="2230"/>
                <a:ext cx="4272" cy="131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lIns="90000" tIns="46800" rIns="90000" bIns="46800"/>
              <a:lstStyle/>
              <a:p>
                <a:pPr>
                  <a:lnSpc>
                    <a:spcPct val="100000"/>
                  </a:lnSpc>
                  <a:buClr>
                    <a:srgbClr val="4D8DFF"/>
                  </a:buClr>
                  <a:buFont typeface="Courier New" pitchFamily="49" charset="0"/>
                  <a:buNone/>
                  <a:tabLst>
                    <a:tab pos="0" algn="l"/>
                    <a:tab pos="138113" algn="r"/>
                    <a:tab pos="290513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GB" sz="1200" b="1" dirty="0">
                    <a:solidFill>
                      <a:srgbClr val="4D8DFF"/>
                    </a:solidFill>
                    <a:latin typeface="Courier New" pitchFamily="49" charset="0"/>
                    <a:cs typeface="Times New Roman" pitchFamily="16" charset="0"/>
                  </a:rPr>
                  <a:t>	18	</a:t>
                </a:r>
                <a:r>
                  <a:rPr lang="en-GB" sz="1200" b="1" dirty="0">
                    <a:solidFill>
                      <a:srgbClr val="000000"/>
                    </a:solidFill>
                    <a:latin typeface="Courier New" pitchFamily="49" charset="0"/>
                    <a:cs typeface="Times New Roman" pitchFamily="16" charset="0"/>
                  </a:rPr>
                  <a:t>   </a:t>
                </a:r>
                <a:r>
                  <a:rPr lang="en-GB" sz="1200" b="1" dirty="0" err="1">
                    <a:solidFill>
                      <a:srgbClr val="000000"/>
                    </a:solidFill>
                    <a:latin typeface="Courier New" pitchFamily="49" charset="0"/>
                    <a:cs typeface="Times New Roman" pitchFamily="16" charset="0"/>
                  </a:rPr>
                  <a:t>gradeCounter</a:t>
                </a:r>
                <a:r>
                  <a:rPr lang="en-GB" sz="1200" b="1" dirty="0">
                    <a:solidFill>
                      <a:srgbClr val="000000"/>
                    </a:solidFill>
                    <a:latin typeface="Courier New" pitchFamily="49" charset="0"/>
                    <a:cs typeface="Times New Roman" pitchFamily="16" charset="0"/>
                  </a:rPr>
                  <a:t> = </a:t>
                </a:r>
                <a:r>
                  <a:rPr lang="en-GB" sz="1200" b="1" dirty="0" smtClean="0">
                    <a:solidFill>
                      <a:srgbClr val="000000"/>
                    </a:solidFill>
                    <a:latin typeface="Courier New" pitchFamily="49" charset="0"/>
                    <a:cs typeface="Times New Roman" pitchFamily="16" charset="0"/>
                  </a:rPr>
                  <a:t>0;                   </a:t>
                </a:r>
                <a:r>
                  <a:rPr lang="en-GB" sz="1200" b="1" dirty="0" smtClean="0">
                    <a:solidFill>
                      <a:srgbClr val="33CC33"/>
                    </a:solidFill>
                    <a:latin typeface="Courier New" pitchFamily="49" charset="0"/>
                    <a:cs typeface="Times New Roman" pitchFamily="16" charset="0"/>
                  </a:rPr>
                  <a:t> </a:t>
                </a:r>
                <a:r>
                  <a:rPr lang="en-GB" sz="1200" b="1" dirty="0">
                    <a:solidFill>
                      <a:srgbClr val="33CC33"/>
                    </a:solidFill>
                    <a:latin typeface="Courier New" pitchFamily="49" charset="0"/>
                    <a:cs typeface="Times New Roman" pitchFamily="16" charset="0"/>
                  </a:rPr>
                  <a:t>// prepare to loop</a:t>
                </a:r>
              </a:p>
              <a:p>
                <a:pPr>
                  <a:lnSpc>
                    <a:spcPct val="100000"/>
                  </a:lnSpc>
                  <a:buClr>
                    <a:srgbClr val="33CC33"/>
                  </a:buClr>
                  <a:buFont typeface="Courier New" pitchFamily="49" charset="0"/>
                  <a:buNone/>
                  <a:tabLst>
                    <a:tab pos="0" algn="l"/>
                    <a:tab pos="138113" algn="r"/>
                    <a:tab pos="290513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endParaRPr lang="en-GB" sz="1200" b="1" dirty="0">
                  <a:solidFill>
                    <a:srgbClr val="33CC33"/>
                  </a:solidFill>
                  <a:latin typeface="Courier New" pitchFamily="49" charset="0"/>
                  <a:cs typeface="Times New Roman" pitchFamily="16" charset="0"/>
                </a:endParaRPr>
              </a:p>
            </p:txBody>
          </p:sp>
        </p:grpSp>
        <p:grpSp>
          <p:nvGrpSpPr>
            <p:cNvPr id="9273" name="Group 57"/>
            <p:cNvGrpSpPr>
              <a:grpSpLocks/>
            </p:cNvGrpSpPr>
            <p:nvPr/>
          </p:nvGrpSpPr>
          <p:grpSpPr bwMode="auto">
            <a:xfrm>
              <a:off x="0" y="2361"/>
              <a:ext cx="4271" cy="130"/>
              <a:chOff x="0" y="2361"/>
              <a:chExt cx="4271" cy="130"/>
            </a:xfrm>
          </p:grpSpPr>
          <p:sp>
            <p:nvSpPr>
              <p:cNvPr id="9274" name="Rectangle 58"/>
              <p:cNvSpPr>
                <a:spLocks noChangeArrowheads="1"/>
              </p:cNvSpPr>
              <p:nvPr/>
            </p:nvSpPr>
            <p:spPr bwMode="auto">
              <a:xfrm>
                <a:off x="0" y="2361"/>
                <a:ext cx="4272" cy="131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9275" name="Rectangle 59"/>
              <p:cNvSpPr>
                <a:spLocks noChangeArrowheads="1"/>
              </p:cNvSpPr>
              <p:nvPr/>
            </p:nvSpPr>
            <p:spPr bwMode="auto">
              <a:xfrm>
                <a:off x="0" y="2361"/>
                <a:ext cx="4272" cy="131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lIns="90000" tIns="46800" rIns="90000" bIns="46800"/>
              <a:lstStyle/>
              <a:p>
                <a:pPr>
                  <a:lnSpc>
                    <a:spcPct val="100000"/>
                  </a:lnSpc>
                  <a:buClr>
                    <a:srgbClr val="4D8DFF"/>
                  </a:buClr>
                  <a:buFont typeface="Courier New" pitchFamily="49" charset="0"/>
                  <a:buNone/>
                  <a:tabLst>
                    <a:tab pos="0" algn="l"/>
                    <a:tab pos="138113" algn="r"/>
                    <a:tab pos="290513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GB" sz="1200" b="1">
                    <a:solidFill>
                      <a:srgbClr val="4D8DFF"/>
                    </a:solidFill>
                    <a:latin typeface="Courier New" pitchFamily="49" charset="0"/>
                    <a:cs typeface="Times New Roman" pitchFamily="16" charset="0"/>
                  </a:rPr>
                  <a:t>	19	</a:t>
                </a:r>
              </a:p>
              <a:p>
                <a:pPr>
                  <a:lnSpc>
                    <a:spcPct val="100000"/>
                  </a:lnSpc>
                  <a:buClr>
                    <a:srgbClr val="4D8DFF"/>
                  </a:buClr>
                  <a:buFont typeface="Courier New" pitchFamily="49" charset="0"/>
                  <a:buNone/>
                  <a:tabLst>
                    <a:tab pos="0" algn="l"/>
                    <a:tab pos="138113" algn="r"/>
                    <a:tab pos="290513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endParaRPr lang="en-GB" sz="1200" b="1">
                  <a:solidFill>
                    <a:srgbClr val="4D8DFF"/>
                  </a:solidFill>
                  <a:latin typeface="Courier New" pitchFamily="49" charset="0"/>
                  <a:cs typeface="Times New Roman" pitchFamily="16" charset="0"/>
                </a:endParaRPr>
              </a:p>
            </p:txBody>
          </p:sp>
        </p:grpSp>
        <p:grpSp>
          <p:nvGrpSpPr>
            <p:cNvPr id="9276" name="Group 60"/>
            <p:cNvGrpSpPr>
              <a:grpSpLocks/>
            </p:cNvGrpSpPr>
            <p:nvPr/>
          </p:nvGrpSpPr>
          <p:grpSpPr bwMode="auto">
            <a:xfrm>
              <a:off x="0" y="2492"/>
              <a:ext cx="4271" cy="130"/>
              <a:chOff x="0" y="2492"/>
              <a:chExt cx="4271" cy="130"/>
            </a:xfrm>
          </p:grpSpPr>
          <p:sp>
            <p:nvSpPr>
              <p:cNvPr id="9277" name="Rectangle 61"/>
              <p:cNvSpPr>
                <a:spLocks noChangeArrowheads="1"/>
              </p:cNvSpPr>
              <p:nvPr/>
            </p:nvSpPr>
            <p:spPr bwMode="auto">
              <a:xfrm>
                <a:off x="0" y="2492"/>
                <a:ext cx="4272" cy="131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9278" name="Rectangle 62"/>
              <p:cNvSpPr>
                <a:spLocks noChangeArrowheads="1"/>
              </p:cNvSpPr>
              <p:nvPr/>
            </p:nvSpPr>
            <p:spPr bwMode="auto">
              <a:xfrm>
                <a:off x="0" y="2492"/>
                <a:ext cx="4272" cy="131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lIns="90000" tIns="46800" rIns="90000" bIns="46800"/>
              <a:lstStyle/>
              <a:p>
                <a:pPr>
                  <a:lnSpc>
                    <a:spcPct val="100000"/>
                  </a:lnSpc>
                  <a:buClr>
                    <a:srgbClr val="4D8DFF"/>
                  </a:buClr>
                  <a:buFont typeface="Courier New" pitchFamily="49" charset="0"/>
                  <a:buNone/>
                  <a:tabLst>
                    <a:tab pos="0" algn="l"/>
                    <a:tab pos="138113" algn="r"/>
                    <a:tab pos="290513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GB" sz="1200" b="1">
                    <a:solidFill>
                      <a:srgbClr val="4D8DFF"/>
                    </a:solidFill>
                    <a:latin typeface="Courier New" pitchFamily="49" charset="0"/>
                    <a:cs typeface="Times New Roman" pitchFamily="16" charset="0"/>
                  </a:rPr>
                  <a:t>	20	</a:t>
                </a:r>
                <a:r>
                  <a:rPr lang="en-GB" sz="1200" b="1">
                    <a:solidFill>
                      <a:srgbClr val="000000"/>
                    </a:solidFill>
                    <a:latin typeface="Courier New" pitchFamily="49" charset="0"/>
                    <a:cs typeface="Times New Roman" pitchFamily="16" charset="0"/>
                  </a:rPr>
                  <a:t>  </a:t>
                </a:r>
                <a:r>
                  <a:rPr lang="en-GB" sz="1200" b="1">
                    <a:solidFill>
                      <a:srgbClr val="33CC33"/>
                    </a:solidFill>
                    <a:latin typeface="Courier New" pitchFamily="49" charset="0"/>
                    <a:cs typeface="Times New Roman" pitchFamily="16" charset="0"/>
                  </a:rPr>
                  <a:t> // processing phase</a:t>
                </a:r>
              </a:p>
              <a:p>
                <a:pPr>
                  <a:lnSpc>
                    <a:spcPct val="100000"/>
                  </a:lnSpc>
                  <a:buClr>
                    <a:srgbClr val="33CC33"/>
                  </a:buClr>
                  <a:buFont typeface="Courier New" pitchFamily="49" charset="0"/>
                  <a:buNone/>
                  <a:tabLst>
                    <a:tab pos="0" algn="l"/>
                    <a:tab pos="138113" algn="r"/>
                    <a:tab pos="290513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endParaRPr lang="en-GB" sz="1200" b="1">
                  <a:solidFill>
                    <a:srgbClr val="33CC33"/>
                  </a:solidFill>
                  <a:latin typeface="Courier New" pitchFamily="49" charset="0"/>
                  <a:cs typeface="Times New Roman" pitchFamily="16" charset="0"/>
                </a:endParaRPr>
              </a:p>
            </p:txBody>
          </p:sp>
        </p:grpSp>
        <p:grpSp>
          <p:nvGrpSpPr>
            <p:cNvPr id="9279" name="Group 63"/>
            <p:cNvGrpSpPr>
              <a:grpSpLocks/>
            </p:cNvGrpSpPr>
            <p:nvPr/>
          </p:nvGrpSpPr>
          <p:grpSpPr bwMode="auto">
            <a:xfrm>
              <a:off x="0" y="2622"/>
              <a:ext cx="4271" cy="130"/>
              <a:chOff x="0" y="2622"/>
              <a:chExt cx="4271" cy="130"/>
            </a:xfrm>
          </p:grpSpPr>
          <p:sp>
            <p:nvSpPr>
              <p:cNvPr id="9280" name="Rectangle 64"/>
              <p:cNvSpPr>
                <a:spLocks noChangeArrowheads="1"/>
              </p:cNvSpPr>
              <p:nvPr/>
            </p:nvSpPr>
            <p:spPr bwMode="auto">
              <a:xfrm>
                <a:off x="0" y="2622"/>
                <a:ext cx="4272" cy="131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9281" name="Rectangle 65"/>
              <p:cNvSpPr>
                <a:spLocks noChangeArrowheads="1"/>
              </p:cNvSpPr>
              <p:nvPr/>
            </p:nvSpPr>
            <p:spPr bwMode="auto">
              <a:xfrm>
                <a:off x="0" y="2622"/>
                <a:ext cx="4272" cy="131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lIns="90000" tIns="46800" rIns="90000" bIns="46800"/>
              <a:lstStyle/>
              <a:p>
                <a:pPr>
                  <a:lnSpc>
                    <a:spcPct val="100000"/>
                  </a:lnSpc>
                  <a:buClr>
                    <a:srgbClr val="4D8DFF"/>
                  </a:buClr>
                  <a:buFont typeface="Courier New" pitchFamily="49" charset="0"/>
                  <a:buNone/>
                  <a:tabLst>
                    <a:tab pos="0" algn="l"/>
                    <a:tab pos="138113" algn="r"/>
                    <a:tab pos="290513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GB" sz="1200" b="1" dirty="0">
                    <a:solidFill>
                      <a:srgbClr val="4D8DFF"/>
                    </a:solidFill>
                    <a:latin typeface="Courier New" pitchFamily="49" charset="0"/>
                    <a:cs typeface="Times New Roman" pitchFamily="16" charset="0"/>
                  </a:rPr>
                  <a:t>	21	</a:t>
                </a:r>
                <a:r>
                  <a:rPr lang="en-GB" sz="1200" b="1" dirty="0">
                    <a:solidFill>
                      <a:srgbClr val="000000"/>
                    </a:solidFill>
                    <a:latin typeface="Courier New" pitchFamily="49" charset="0"/>
                    <a:cs typeface="Times New Roman" pitchFamily="16" charset="0"/>
                  </a:rPr>
                  <a:t>   </a:t>
                </a:r>
                <a:r>
                  <a:rPr lang="en-GB" sz="1200" b="1" dirty="0">
                    <a:solidFill>
                      <a:srgbClr val="275AFF"/>
                    </a:solidFill>
                    <a:latin typeface="Courier New" pitchFamily="49" charset="0"/>
                    <a:cs typeface="Times New Roman" pitchFamily="16" charset="0"/>
                  </a:rPr>
                  <a:t>while</a:t>
                </a:r>
                <a:r>
                  <a:rPr lang="en-GB" sz="1200" b="1" dirty="0">
                    <a:solidFill>
                      <a:srgbClr val="000000"/>
                    </a:solidFill>
                    <a:latin typeface="Courier New" pitchFamily="49" charset="0"/>
                    <a:cs typeface="Times New Roman" pitchFamily="16" charset="0"/>
                  </a:rPr>
                  <a:t> ( </a:t>
                </a:r>
                <a:r>
                  <a:rPr lang="en-GB" sz="1200" b="1" dirty="0" err="1">
                    <a:solidFill>
                      <a:srgbClr val="000000"/>
                    </a:solidFill>
                    <a:latin typeface="Courier New" pitchFamily="49" charset="0"/>
                    <a:cs typeface="Times New Roman" pitchFamily="16" charset="0"/>
                  </a:rPr>
                  <a:t>gradeCounter</a:t>
                </a:r>
                <a:r>
                  <a:rPr lang="en-GB" sz="1200" b="1" dirty="0">
                    <a:solidFill>
                      <a:srgbClr val="000000"/>
                    </a:solidFill>
                    <a:latin typeface="Courier New" pitchFamily="49" charset="0"/>
                    <a:cs typeface="Times New Roman" pitchFamily="16" charset="0"/>
                  </a:rPr>
                  <a:t> </a:t>
                </a:r>
                <a:r>
                  <a:rPr lang="en-GB" sz="1200" b="1" dirty="0" smtClean="0">
                    <a:solidFill>
                      <a:srgbClr val="000000"/>
                    </a:solidFill>
                    <a:latin typeface="Courier New" pitchFamily="49" charset="0"/>
                    <a:cs typeface="Times New Roman" pitchFamily="16" charset="0"/>
                  </a:rPr>
                  <a:t>&lt; </a:t>
                </a:r>
                <a:r>
                  <a:rPr lang="en-GB" sz="1200" b="1" dirty="0">
                    <a:solidFill>
                      <a:srgbClr val="000000"/>
                    </a:solidFill>
                    <a:latin typeface="Courier New" pitchFamily="49" charset="0"/>
                    <a:cs typeface="Times New Roman" pitchFamily="16" charset="0"/>
                  </a:rPr>
                  <a:t>10 ) {       </a:t>
                </a:r>
                <a:r>
                  <a:rPr lang="en-GB" sz="1200" b="1" dirty="0">
                    <a:solidFill>
                      <a:srgbClr val="33CC33"/>
                    </a:solidFill>
                    <a:latin typeface="Courier New" pitchFamily="49" charset="0"/>
                    <a:cs typeface="Times New Roman" pitchFamily="16" charset="0"/>
                  </a:rPr>
                  <a:t>// loop 10 times</a:t>
                </a:r>
              </a:p>
              <a:p>
                <a:pPr>
                  <a:lnSpc>
                    <a:spcPct val="100000"/>
                  </a:lnSpc>
                  <a:buClr>
                    <a:srgbClr val="33CC33"/>
                  </a:buClr>
                  <a:buFont typeface="Courier New" pitchFamily="49" charset="0"/>
                  <a:buNone/>
                  <a:tabLst>
                    <a:tab pos="0" algn="l"/>
                    <a:tab pos="138113" algn="r"/>
                    <a:tab pos="290513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endParaRPr lang="en-GB" sz="1200" b="1" dirty="0">
                  <a:solidFill>
                    <a:srgbClr val="33CC33"/>
                  </a:solidFill>
                  <a:latin typeface="Courier New" pitchFamily="49" charset="0"/>
                  <a:cs typeface="Times New Roman" pitchFamily="16" charset="0"/>
                </a:endParaRPr>
              </a:p>
            </p:txBody>
          </p:sp>
        </p:grpSp>
        <p:grpSp>
          <p:nvGrpSpPr>
            <p:cNvPr id="9282" name="Group 66"/>
            <p:cNvGrpSpPr>
              <a:grpSpLocks/>
            </p:cNvGrpSpPr>
            <p:nvPr/>
          </p:nvGrpSpPr>
          <p:grpSpPr bwMode="auto">
            <a:xfrm>
              <a:off x="0" y="2753"/>
              <a:ext cx="4271" cy="130"/>
              <a:chOff x="0" y="2753"/>
              <a:chExt cx="4271" cy="130"/>
            </a:xfrm>
          </p:grpSpPr>
          <p:sp>
            <p:nvSpPr>
              <p:cNvPr id="9283" name="Rectangle 67"/>
              <p:cNvSpPr>
                <a:spLocks noChangeArrowheads="1"/>
              </p:cNvSpPr>
              <p:nvPr/>
            </p:nvSpPr>
            <p:spPr bwMode="auto">
              <a:xfrm>
                <a:off x="0" y="2753"/>
                <a:ext cx="4272" cy="131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9284" name="Rectangle 68"/>
              <p:cNvSpPr>
                <a:spLocks noChangeArrowheads="1"/>
              </p:cNvSpPr>
              <p:nvPr/>
            </p:nvSpPr>
            <p:spPr bwMode="auto">
              <a:xfrm>
                <a:off x="0" y="2753"/>
                <a:ext cx="4272" cy="131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lIns="90000" tIns="46800" rIns="90000" bIns="46800"/>
              <a:lstStyle/>
              <a:p>
                <a:pPr>
                  <a:lnSpc>
                    <a:spcPct val="100000"/>
                  </a:lnSpc>
                  <a:buClr>
                    <a:srgbClr val="4D8DFF"/>
                  </a:buClr>
                  <a:buFont typeface="Courier New" pitchFamily="49" charset="0"/>
                  <a:buNone/>
                  <a:tabLst>
                    <a:tab pos="0" algn="l"/>
                    <a:tab pos="138113" algn="r"/>
                    <a:tab pos="290513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GB" sz="1200" b="1" dirty="0">
                    <a:solidFill>
                      <a:srgbClr val="4D8DFF"/>
                    </a:solidFill>
                    <a:latin typeface="Courier New" pitchFamily="49" charset="0"/>
                    <a:cs typeface="Times New Roman" pitchFamily="16" charset="0"/>
                  </a:rPr>
                  <a:t>	22	</a:t>
                </a:r>
                <a:r>
                  <a:rPr lang="en-GB" sz="1200" b="1" dirty="0">
                    <a:solidFill>
                      <a:srgbClr val="000000"/>
                    </a:solidFill>
                    <a:latin typeface="Courier New" pitchFamily="49" charset="0"/>
                    <a:cs typeface="Times New Roman" pitchFamily="16" charset="0"/>
                  </a:rPr>
                  <a:t>      </a:t>
                </a:r>
                <a:r>
                  <a:rPr lang="en-GB" sz="1200" b="1" dirty="0" err="1">
                    <a:solidFill>
                      <a:srgbClr val="000000"/>
                    </a:solidFill>
                    <a:latin typeface="Courier New" pitchFamily="49" charset="0"/>
                    <a:cs typeface="Times New Roman" pitchFamily="16" charset="0"/>
                  </a:rPr>
                  <a:t>cout</a:t>
                </a:r>
                <a:r>
                  <a:rPr lang="en-GB" sz="1200" b="1" dirty="0">
                    <a:solidFill>
                      <a:srgbClr val="000000"/>
                    </a:solidFill>
                    <a:latin typeface="Courier New" pitchFamily="49" charset="0"/>
                    <a:cs typeface="Times New Roman" pitchFamily="16" charset="0"/>
                  </a:rPr>
                  <a:t> &lt;&lt; "Enter grade: ";         </a:t>
                </a:r>
                <a:r>
                  <a:rPr lang="en-GB" sz="1200" b="1" dirty="0">
                    <a:solidFill>
                      <a:srgbClr val="33CC33"/>
                    </a:solidFill>
                    <a:latin typeface="Courier New" pitchFamily="49" charset="0"/>
                    <a:cs typeface="Times New Roman" pitchFamily="16" charset="0"/>
                  </a:rPr>
                  <a:t> // prompt for input</a:t>
                </a:r>
              </a:p>
              <a:p>
                <a:pPr>
                  <a:lnSpc>
                    <a:spcPct val="100000"/>
                  </a:lnSpc>
                  <a:buClr>
                    <a:srgbClr val="33CC33"/>
                  </a:buClr>
                  <a:buFont typeface="Courier New" pitchFamily="49" charset="0"/>
                  <a:buNone/>
                  <a:tabLst>
                    <a:tab pos="0" algn="l"/>
                    <a:tab pos="138113" algn="r"/>
                    <a:tab pos="290513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endParaRPr lang="en-GB" sz="1200" b="1" dirty="0">
                  <a:solidFill>
                    <a:srgbClr val="33CC33"/>
                  </a:solidFill>
                  <a:latin typeface="Courier New" pitchFamily="49" charset="0"/>
                  <a:cs typeface="Times New Roman" pitchFamily="16" charset="0"/>
                </a:endParaRPr>
              </a:p>
            </p:txBody>
          </p:sp>
        </p:grpSp>
        <p:grpSp>
          <p:nvGrpSpPr>
            <p:cNvPr id="9285" name="Group 69"/>
            <p:cNvGrpSpPr>
              <a:grpSpLocks/>
            </p:cNvGrpSpPr>
            <p:nvPr/>
          </p:nvGrpSpPr>
          <p:grpSpPr bwMode="auto">
            <a:xfrm>
              <a:off x="0" y="2883"/>
              <a:ext cx="4271" cy="130"/>
              <a:chOff x="0" y="2883"/>
              <a:chExt cx="4271" cy="130"/>
            </a:xfrm>
          </p:grpSpPr>
          <p:sp>
            <p:nvSpPr>
              <p:cNvPr id="9286" name="Rectangle 70"/>
              <p:cNvSpPr>
                <a:spLocks noChangeArrowheads="1"/>
              </p:cNvSpPr>
              <p:nvPr/>
            </p:nvSpPr>
            <p:spPr bwMode="auto">
              <a:xfrm>
                <a:off x="0" y="2883"/>
                <a:ext cx="4272" cy="131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9287" name="Rectangle 71"/>
              <p:cNvSpPr>
                <a:spLocks noChangeArrowheads="1"/>
              </p:cNvSpPr>
              <p:nvPr/>
            </p:nvSpPr>
            <p:spPr bwMode="auto">
              <a:xfrm>
                <a:off x="0" y="2883"/>
                <a:ext cx="4272" cy="131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lIns="90000" tIns="46800" rIns="90000" bIns="46800"/>
              <a:lstStyle/>
              <a:p>
                <a:pPr>
                  <a:lnSpc>
                    <a:spcPct val="100000"/>
                  </a:lnSpc>
                  <a:buClr>
                    <a:srgbClr val="4D8DFF"/>
                  </a:buClr>
                  <a:buFont typeface="Courier New" pitchFamily="49" charset="0"/>
                  <a:buNone/>
                  <a:tabLst>
                    <a:tab pos="0" algn="l"/>
                    <a:tab pos="138113" algn="r"/>
                    <a:tab pos="290513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GB" sz="1200" b="1" dirty="0">
                    <a:solidFill>
                      <a:srgbClr val="4D8DFF"/>
                    </a:solidFill>
                    <a:latin typeface="Courier New" pitchFamily="49" charset="0"/>
                    <a:cs typeface="Times New Roman" pitchFamily="16" charset="0"/>
                  </a:rPr>
                  <a:t>	23	</a:t>
                </a:r>
                <a:r>
                  <a:rPr lang="en-GB" sz="1200" b="1" dirty="0">
                    <a:solidFill>
                      <a:srgbClr val="000000"/>
                    </a:solidFill>
                    <a:latin typeface="Courier New" pitchFamily="49" charset="0"/>
                    <a:cs typeface="Times New Roman" pitchFamily="16" charset="0"/>
                  </a:rPr>
                  <a:t>      </a:t>
                </a:r>
                <a:r>
                  <a:rPr lang="en-GB" sz="1200" b="1" dirty="0" err="1">
                    <a:solidFill>
                      <a:srgbClr val="000000"/>
                    </a:solidFill>
                    <a:latin typeface="Courier New" pitchFamily="49" charset="0"/>
                    <a:cs typeface="Times New Roman" pitchFamily="16" charset="0"/>
                  </a:rPr>
                  <a:t>cin</a:t>
                </a:r>
                <a:r>
                  <a:rPr lang="en-GB" sz="1200" b="1" dirty="0">
                    <a:solidFill>
                      <a:srgbClr val="000000"/>
                    </a:solidFill>
                    <a:latin typeface="Courier New" pitchFamily="49" charset="0"/>
                    <a:cs typeface="Times New Roman" pitchFamily="16" charset="0"/>
                  </a:rPr>
                  <a:t> &gt;&gt; grade;                     </a:t>
                </a:r>
                <a:r>
                  <a:rPr lang="en-GB" sz="1200" b="1" dirty="0">
                    <a:solidFill>
                      <a:srgbClr val="33CC33"/>
                    </a:solidFill>
                    <a:latin typeface="Courier New" pitchFamily="49" charset="0"/>
                    <a:cs typeface="Times New Roman" pitchFamily="16" charset="0"/>
                  </a:rPr>
                  <a:t>// input grade</a:t>
                </a:r>
              </a:p>
              <a:p>
                <a:pPr>
                  <a:lnSpc>
                    <a:spcPct val="100000"/>
                  </a:lnSpc>
                  <a:buClr>
                    <a:srgbClr val="33CC33"/>
                  </a:buClr>
                  <a:buFont typeface="Courier New" pitchFamily="49" charset="0"/>
                  <a:buNone/>
                  <a:tabLst>
                    <a:tab pos="0" algn="l"/>
                    <a:tab pos="138113" algn="r"/>
                    <a:tab pos="290513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endParaRPr lang="en-GB" sz="1200" b="1" dirty="0">
                  <a:solidFill>
                    <a:srgbClr val="33CC33"/>
                  </a:solidFill>
                  <a:latin typeface="Courier New" pitchFamily="49" charset="0"/>
                  <a:cs typeface="Times New Roman" pitchFamily="16" charset="0"/>
                </a:endParaRPr>
              </a:p>
            </p:txBody>
          </p:sp>
        </p:grpSp>
        <p:grpSp>
          <p:nvGrpSpPr>
            <p:cNvPr id="9288" name="Group 72"/>
            <p:cNvGrpSpPr>
              <a:grpSpLocks/>
            </p:cNvGrpSpPr>
            <p:nvPr/>
          </p:nvGrpSpPr>
          <p:grpSpPr bwMode="auto">
            <a:xfrm>
              <a:off x="0" y="3014"/>
              <a:ext cx="4272" cy="131"/>
              <a:chOff x="0" y="3014"/>
              <a:chExt cx="4272" cy="131"/>
            </a:xfrm>
          </p:grpSpPr>
          <p:sp>
            <p:nvSpPr>
              <p:cNvPr id="9289" name="Rectangle 73"/>
              <p:cNvSpPr>
                <a:spLocks noChangeArrowheads="1"/>
              </p:cNvSpPr>
              <p:nvPr/>
            </p:nvSpPr>
            <p:spPr bwMode="auto">
              <a:xfrm>
                <a:off x="0" y="3014"/>
                <a:ext cx="4272" cy="131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9290" name="Rectangle 74"/>
              <p:cNvSpPr>
                <a:spLocks noChangeArrowheads="1"/>
              </p:cNvSpPr>
              <p:nvPr/>
            </p:nvSpPr>
            <p:spPr bwMode="auto">
              <a:xfrm>
                <a:off x="0" y="3014"/>
                <a:ext cx="4272" cy="131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lIns="90000" tIns="46800" rIns="90000" bIns="46800"/>
              <a:lstStyle/>
              <a:p>
                <a:pPr>
                  <a:lnSpc>
                    <a:spcPct val="100000"/>
                  </a:lnSpc>
                  <a:buClr>
                    <a:srgbClr val="4D8DFF"/>
                  </a:buClr>
                  <a:buFont typeface="Courier New" pitchFamily="49" charset="0"/>
                  <a:buNone/>
                  <a:tabLst>
                    <a:tab pos="0" algn="l"/>
                    <a:tab pos="138113" algn="r"/>
                    <a:tab pos="290513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GB" sz="1200" b="1" dirty="0">
                    <a:solidFill>
                      <a:srgbClr val="4D8DFF"/>
                    </a:solidFill>
                    <a:latin typeface="Courier New" pitchFamily="49" charset="0"/>
                    <a:cs typeface="Times New Roman" pitchFamily="16" charset="0"/>
                  </a:rPr>
                  <a:t>	24	</a:t>
                </a:r>
                <a:r>
                  <a:rPr lang="en-GB" sz="1200" b="1" dirty="0">
                    <a:solidFill>
                      <a:srgbClr val="000000"/>
                    </a:solidFill>
                    <a:latin typeface="Courier New" pitchFamily="49" charset="0"/>
                    <a:cs typeface="Times New Roman" pitchFamily="16" charset="0"/>
                  </a:rPr>
                  <a:t>      total = total + grade;            </a:t>
                </a:r>
                <a:r>
                  <a:rPr lang="en-GB" sz="1200" b="1" dirty="0">
                    <a:solidFill>
                      <a:srgbClr val="33CC33"/>
                    </a:solidFill>
                    <a:latin typeface="Courier New" pitchFamily="49" charset="0"/>
                    <a:cs typeface="Times New Roman" pitchFamily="16" charset="0"/>
                  </a:rPr>
                  <a:t>// add grade to total</a:t>
                </a:r>
              </a:p>
              <a:p>
                <a:pPr>
                  <a:lnSpc>
                    <a:spcPct val="100000"/>
                  </a:lnSpc>
                  <a:buClr>
                    <a:srgbClr val="33CC33"/>
                  </a:buClr>
                  <a:buFont typeface="Courier New" pitchFamily="49" charset="0"/>
                  <a:buNone/>
                  <a:tabLst>
                    <a:tab pos="0" algn="l"/>
                    <a:tab pos="138113" algn="r"/>
                    <a:tab pos="290513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endParaRPr lang="en-GB" sz="1200" b="1" dirty="0">
                  <a:solidFill>
                    <a:srgbClr val="33CC33"/>
                  </a:solidFill>
                  <a:latin typeface="Courier New" pitchFamily="49" charset="0"/>
                  <a:cs typeface="Times New Roman" pitchFamily="16" charset="0"/>
                </a:endParaRPr>
              </a:p>
            </p:txBody>
          </p:sp>
        </p:grpSp>
        <p:grpSp>
          <p:nvGrpSpPr>
            <p:cNvPr id="9291" name="Group 75"/>
            <p:cNvGrpSpPr>
              <a:grpSpLocks/>
            </p:cNvGrpSpPr>
            <p:nvPr/>
          </p:nvGrpSpPr>
          <p:grpSpPr bwMode="auto">
            <a:xfrm>
              <a:off x="0" y="3145"/>
              <a:ext cx="4271" cy="130"/>
              <a:chOff x="0" y="3145"/>
              <a:chExt cx="4271" cy="130"/>
            </a:xfrm>
          </p:grpSpPr>
          <p:sp>
            <p:nvSpPr>
              <p:cNvPr id="9292" name="Rectangle 76"/>
              <p:cNvSpPr>
                <a:spLocks noChangeArrowheads="1"/>
              </p:cNvSpPr>
              <p:nvPr/>
            </p:nvSpPr>
            <p:spPr bwMode="auto">
              <a:xfrm>
                <a:off x="0" y="3145"/>
                <a:ext cx="4272" cy="131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9293" name="Rectangle 77"/>
              <p:cNvSpPr>
                <a:spLocks noChangeArrowheads="1"/>
              </p:cNvSpPr>
              <p:nvPr/>
            </p:nvSpPr>
            <p:spPr bwMode="auto">
              <a:xfrm>
                <a:off x="0" y="3145"/>
                <a:ext cx="4272" cy="131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lIns="90000" tIns="46800" rIns="90000" bIns="46800"/>
              <a:lstStyle/>
              <a:p>
                <a:pPr>
                  <a:lnSpc>
                    <a:spcPct val="100000"/>
                  </a:lnSpc>
                  <a:buClr>
                    <a:srgbClr val="4D8DFF"/>
                  </a:buClr>
                  <a:buFont typeface="Courier New" pitchFamily="49" charset="0"/>
                  <a:buNone/>
                  <a:tabLst>
                    <a:tab pos="0" algn="l"/>
                    <a:tab pos="138113" algn="r"/>
                    <a:tab pos="290513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GB" sz="1200" b="1" dirty="0">
                    <a:solidFill>
                      <a:srgbClr val="4D8DFF"/>
                    </a:solidFill>
                    <a:latin typeface="Courier New" pitchFamily="49" charset="0"/>
                    <a:cs typeface="Times New Roman" pitchFamily="16" charset="0"/>
                  </a:rPr>
                  <a:t>	25	</a:t>
                </a:r>
                <a:r>
                  <a:rPr lang="en-GB" sz="1200" b="1" dirty="0">
                    <a:solidFill>
                      <a:srgbClr val="000000"/>
                    </a:solidFill>
                    <a:latin typeface="Courier New" pitchFamily="49" charset="0"/>
                    <a:cs typeface="Times New Roman" pitchFamily="16" charset="0"/>
                  </a:rPr>
                  <a:t>      </a:t>
                </a:r>
                <a:r>
                  <a:rPr lang="en-GB" sz="1200" b="1" dirty="0" err="1">
                    <a:solidFill>
                      <a:srgbClr val="000000"/>
                    </a:solidFill>
                    <a:latin typeface="Courier New" pitchFamily="49" charset="0"/>
                    <a:cs typeface="Times New Roman" pitchFamily="16" charset="0"/>
                  </a:rPr>
                  <a:t>gradeCounter</a:t>
                </a:r>
                <a:r>
                  <a:rPr lang="en-GB" sz="1200" b="1" dirty="0">
                    <a:solidFill>
                      <a:srgbClr val="000000"/>
                    </a:solidFill>
                    <a:latin typeface="Courier New" pitchFamily="49" charset="0"/>
                    <a:cs typeface="Times New Roman" pitchFamily="16" charset="0"/>
                  </a:rPr>
                  <a:t> = </a:t>
                </a:r>
                <a:r>
                  <a:rPr lang="en-GB" sz="1200" b="1" dirty="0" err="1">
                    <a:solidFill>
                      <a:srgbClr val="000000"/>
                    </a:solidFill>
                    <a:latin typeface="Courier New" pitchFamily="49" charset="0"/>
                    <a:cs typeface="Times New Roman" pitchFamily="16" charset="0"/>
                  </a:rPr>
                  <a:t>gradeCounter</a:t>
                </a:r>
                <a:r>
                  <a:rPr lang="en-GB" sz="1200" b="1" dirty="0">
                    <a:solidFill>
                      <a:srgbClr val="000000"/>
                    </a:solidFill>
                    <a:latin typeface="Courier New" pitchFamily="49" charset="0"/>
                    <a:cs typeface="Times New Roman" pitchFamily="16" charset="0"/>
                  </a:rPr>
                  <a:t> + 1;  </a:t>
                </a:r>
                <a:r>
                  <a:rPr lang="en-GB" sz="1200" b="1" dirty="0">
                    <a:solidFill>
                      <a:srgbClr val="33CC33"/>
                    </a:solidFill>
                    <a:latin typeface="Courier New" pitchFamily="49" charset="0"/>
                    <a:cs typeface="Times New Roman" pitchFamily="16" charset="0"/>
                  </a:rPr>
                  <a:t>// increment counter</a:t>
                </a:r>
              </a:p>
              <a:p>
                <a:pPr>
                  <a:lnSpc>
                    <a:spcPct val="100000"/>
                  </a:lnSpc>
                  <a:buClr>
                    <a:srgbClr val="33CC33"/>
                  </a:buClr>
                  <a:buFont typeface="Courier New" pitchFamily="49" charset="0"/>
                  <a:buNone/>
                  <a:tabLst>
                    <a:tab pos="0" algn="l"/>
                    <a:tab pos="138113" algn="r"/>
                    <a:tab pos="290513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endParaRPr lang="en-GB" sz="1200" b="1" dirty="0">
                  <a:solidFill>
                    <a:srgbClr val="33CC33"/>
                  </a:solidFill>
                  <a:latin typeface="Courier New" pitchFamily="49" charset="0"/>
                  <a:cs typeface="Times New Roman" pitchFamily="16" charset="0"/>
                </a:endParaRPr>
              </a:p>
            </p:txBody>
          </p:sp>
        </p:grpSp>
        <p:grpSp>
          <p:nvGrpSpPr>
            <p:cNvPr id="9294" name="Group 78"/>
            <p:cNvGrpSpPr>
              <a:grpSpLocks/>
            </p:cNvGrpSpPr>
            <p:nvPr/>
          </p:nvGrpSpPr>
          <p:grpSpPr bwMode="auto">
            <a:xfrm>
              <a:off x="0" y="3275"/>
              <a:ext cx="4271" cy="130"/>
              <a:chOff x="0" y="3275"/>
              <a:chExt cx="4271" cy="130"/>
            </a:xfrm>
          </p:grpSpPr>
          <p:sp>
            <p:nvSpPr>
              <p:cNvPr id="9295" name="Rectangle 79"/>
              <p:cNvSpPr>
                <a:spLocks noChangeArrowheads="1"/>
              </p:cNvSpPr>
              <p:nvPr/>
            </p:nvSpPr>
            <p:spPr bwMode="auto">
              <a:xfrm>
                <a:off x="0" y="3275"/>
                <a:ext cx="4272" cy="131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9296" name="Rectangle 80"/>
              <p:cNvSpPr>
                <a:spLocks noChangeArrowheads="1"/>
              </p:cNvSpPr>
              <p:nvPr/>
            </p:nvSpPr>
            <p:spPr bwMode="auto">
              <a:xfrm>
                <a:off x="0" y="3275"/>
                <a:ext cx="4272" cy="131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lIns="90000" tIns="46800" rIns="90000" bIns="46800"/>
              <a:lstStyle/>
              <a:p>
                <a:pPr>
                  <a:lnSpc>
                    <a:spcPct val="100000"/>
                  </a:lnSpc>
                  <a:buClr>
                    <a:srgbClr val="4D8DFF"/>
                  </a:buClr>
                  <a:buFont typeface="Courier New" pitchFamily="49" charset="0"/>
                  <a:buNone/>
                  <a:tabLst>
                    <a:tab pos="0" algn="l"/>
                    <a:tab pos="138113" algn="r"/>
                    <a:tab pos="290513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GB" sz="1200" b="1">
                    <a:solidFill>
                      <a:srgbClr val="4D8DFF"/>
                    </a:solidFill>
                    <a:latin typeface="Courier New" pitchFamily="49" charset="0"/>
                    <a:cs typeface="Times New Roman" pitchFamily="16" charset="0"/>
                  </a:rPr>
                  <a:t>	26	</a:t>
                </a:r>
                <a:r>
                  <a:rPr lang="en-GB" sz="1200" b="1">
                    <a:solidFill>
                      <a:srgbClr val="000000"/>
                    </a:solidFill>
                    <a:latin typeface="Courier New" pitchFamily="49" charset="0"/>
                    <a:cs typeface="Times New Roman" pitchFamily="16" charset="0"/>
                  </a:rPr>
                  <a:t>   }</a:t>
                </a:r>
              </a:p>
              <a:p>
                <a:pPr>
                  <a:lnSpc>
                    <a:spcPct val="100000"/>
                  </a:lnSpc>
                  <a:buFont typeface="Courier New" pitchFamily="49" charset="0"/>
                  <a:buNone/>
                  <a:tabLst>
                    <a:tab pos="0" algn="l"/>
                    <a:tab pos="138113" algn="r"/>
                    <a:tab pos="290513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endParaRPr lang="en-GB" sz="1200" b="1">
                  <a:solidFill>
                    <a:srgbClr val="000000"/>
                  </a:solidFill>
                  <a:latin typeface="Courier New" pitchFamily="49" charset="0"/>
                  <a:cs typeface="Times New Roman" pitchFamily="16" charset="0"/>
                </a:endParaRPr>
              </a:p>
            </p:txBody>
          </p:sp>
        </p:grpSp>
        <p:grpSp>
          <p:nvGrpSpPr>
            <p:cNvPr id="9297" name="Group 81"/>
            <p:cNvGrpSpPr>
              <a:grpSpLocks/>
            </p:cNvGrpSpPr>
            <p:nvPr/>
          </p:nvGrpSpPr>
          <p:grpSpPr bwMode="auto">
            <a:xfrm>
              <a:off x="0" y="3406"/>
              <a:ext cx="4271" cy="130"/>
              <a:chOff x="0" y="3406"/>
              <a:chExt cx="4271" cy="130"/>
            </a:xfrm>
          </p:grpSpPr>
          <p:sp>
            <p:nvSpPr>
              <p:cNvPr id="9298" name="Rectangle 82"/>
              <p:cNvSpPr>
                <a:spLocks noChangeArrowheads="1"/>
              </p:cNvSpPr>
              <p:nvPr/>
            </p:nvSpPr>
            <p:spPr bwMode="auto">
              <a:xfrm>
                <a:off x="0" y="3406"/>
                <a:ext cx="4272" cy="131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9299" name="Rectangle 83"/>
              <p:cNvSpPr>
                <a:spLocks noChangeArrowheads="1"/>
              </p:cNvSpPr>
              <p:nvPr/>
            </p:nvSpPr>
            <p:spPr bwMode="auto">
              <a:xfrm>
                <a:off x="0" y="3406"/>
                <a:ext cx="4272" cy="131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lIns="90000" tIns="46800" rIns="90000" bIns="46800"/>
              <a:lstStyle/>
              <a:p>
                <a:pPr>
                  <a:lnSpc>
                    <a:spcPct val="100000"/>
                  </a:lnSpc>
                  <a:buClr>
                    <a:srgbClr val="4D8DFF"/>
                  </a:buClr>
                  <a:buFont typeface="Courier New" pitchFamily="49" charset="0"/>
                  <a:buNone/>
                  <a:tabLst>
                    <a:tab pos="0" algn="l"/>
                    <a:tab pos="138113" algn="r"/>
                    <a:tab pos="290513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GB" sz="1200" b="1">
                    <a:solidFill>
                      <a:srgbClr val="4D8DFF"/>
                    </a:solidFill>
                    <a:latin typeface="Courier New" pitchFamily="49" charset="0"/>
                    <a:cs typeface="Times New Roman" pitchFamily="16" charset="0"/>
                  </a:rPr>
                  <a:t>	27	</a:t>
                </a:r>
              </a:p>
              <a:p>
                <a:pPr>
                  <a:lnSpc>
                    <a:spcPct val="100000"/>
                  </a:lnSpc>
                  <a:buClr>
                    <a:srgbClr val="4D8DFF"/>
                  </a:buClr>
                  <a:buFont typeface="Courier New" pitchFamily="49" charset="0"/>
                  <a:buNone/>
                  <a:tabLst>
                    <a:tab pos="0" algn="l"/>
                    <a:tab pos="138113" algn="r"/>
                    <a:tab pos="290513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endParaRPr lang="en-GB" sz="1200" b="1">
                  <a:solidFill>
                    <a:srgbClr val="4D8DFF"/>
                  </a:solidFill>
                  <a:latin typeface="Courier New" pitchFamily="49" charset="0"/>
                  <a:cs typeface="Times New Roman" pitchFamily="16" charset="0"/>
                </a:endParaRPr>
              </a:p>
            </p:txBody>
          </p:sp>
        </p:grpSp>
        <p:grpSp>
          <p:nvGrpSpPr>
            <p:cNvPr id="9300" name="Group 84"/>
            <p:cNvGrpSpPr>
              <a:grpSpLocks/>
            </p:cNvGrpSpPr>
            <p:nvPr/>
          </p:nvGrpSpPr>
          <p:grpSpPr bwMode="auto">
            <a:xfrm>
              <a:off x="0" y="3536"/>
              <a:ext cx="4271" cy="130"/>
              <a:chOff x="0" y="3536"/>
              <a:chExt cx="4271" cy="130"/>
            </a:xfrm>
          </p:grpSpPr>
          <p:sp>
            <p:nvSpPr>
              <p:cNvPr id="9301" name="Rectangle 85"/>
              <p:cNvSpPr>
                <a:spLocks noChangeArrowheads="1"/>
              </p:cNvSpPr>
              <p:nvPr/>
            </p:nvSpPr>
            <p:spPr bwMode="auto">
              <a:xfrm>
                <a:off x="0" y="3536"/>
                <a:ext cx="4272" cy="131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9302" name="Rectangle 86"/>
              <p:cNvSpPr>
                <a:spLocks noChangeArrowheads="1"/>
              </p:cNvSpPr>
              <p:nvPr/>
            </p:nvSpPr>
            <p:spPr bwMode="auto">
              <a:xfrm>
                <a:off x="0" y="3536"/>
                <a:ext cx="4272" cy="131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lIns="90000" tIns="46800" rIns="90000" bIns="46800"/>
              <a:lstStyle/>
              <a:p>
                <a:pPr>
                  <a:lnSpc>
                    <a:spcPct val="100000"/>
                  </a:lnSpc>
                  <a:buClr>
                    <a:srgbClr val="4D8DFF"/>
                  </a:buClr>
                  <a:buFont typeface="Courier New" pitchFamily="49" charset="0"/>
                  <a:buNone/>
                  <a:tabLst>
                    <a:tab pos="0" algn="l"/>
                    <a:tab pos="138113" algn="r"/>
                    <a:tab pos="290513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GB" sz="1200" b="1">
                    <a:solidFill>
                      <a:srgbClr val="4D8DFF"/>
                    </a:solidFill>
                    <a:latin typeface="Courier New" pitchFamily="49" charset="0"/>
                    <a:cs typeface="Times New Roman" pitchFamily="16" charset="0"/>
                  </a:rPr>
                  <a:t>	28	</a:t>
                </a:r>
                <a:r>
                  <a:rPr lang="en-GB" sz="1200" b="1">
                    <a:solidFill>
                      <a:srgbClr val="000000"/>
                    </a:solidFill>
                    <a:latin typeface="Courier New" pitchFamily="49" charset="0"/>
                    <a:cs typeface="Times New Roman" pitchFamily="16" charset="0"/>
                  </a:rPr>
                  <a:t>   </a:t>
                </a:r>
                <a:r>
                  <a:rPr lang="en-GB" sz="1200" b="1">
                    <a:solidFill>
                      <a:srgbClr val="33CC33"/>
                    </a:solidFill>
                    <a:latin typeface="Courier New" pitchFamily="49" charset="0"/>
                    <a:cs typeface="Times New Roman" pitchFamily="16" charset="0"/>
                  </a:rPr>
                  <a:t>// termination phase</a:t>
                </a:r>
              </a:p>
              <a:p>
                <a:pPr>
                  <a:lnSpc>
                    <a:spcPct val="100000"/>
                  </a:lnSpc>
                  <a:buClr>
                    <a:srgbClr val="33CC33"/>
                  </a:buClr>
                  <a:buFont typeface="Courier New" pitchFamily="49" charset="0"/>
                  <a:buNone/>
                  <a:tabLst>
                    <a:tab pos="0" algn="l"/>
                    <a:tab pos="138113" algn="r"/>
                    <a:tab pos="290513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endParaRPr lang="en-GB" sz="1200" b="1">
                  <a:solidFill>
                    <a:srgbClr val="33CC33"/>
                  </a:solidFill>
                  <a:latin typeface="Courier New" pitchFamily="49" charset="0"/>
                  <a:cs typeface="Times New Roman" pitchFamily="16" charset="0"/>
                </a:endParaRPr>
              </a:p>
            </p:txBody>
          </p:sp>
        </p:grpSp>
        <p:grpSp>
          <p:nvGrpSpPr>
            <p:cNvPr id="9303" name="Group 87"/>
            <p:cNvGrpSpPr>
              <a:grpSpLocks/>
            </p:cNvGrpSpPr>
            <p:nvPr/>
          </p:nvGrpSpPr>
          <p:grpSpPr bwMode="auto">
            <a:xfrm>
              <a:off x="0" y="3667"/>
              <a:ext cx="4271" cy="130"/>
              <a:chOff x="0" y="3667"/>
              <a:chExt cx="4271" cy="130"/>
            </a:xfrm>
          </p:grpSpPr>
          <p:sp>
            <p:nvSpPr>
              <p:cNvPr id="9304" name="Rectangle 88"/>
              <p:cNvSpPr>
                <a:spLocks noChangeArrowheads="1"/>
              </p:cNvSpPr>
              <p:nvPr/>
            </p:nvSpPr>
            <p:spPr bwMode="auto">
              <a:xfrm>
                <a:off x="0" y="3667"/>
                <a:ext cx="4272" cy="131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9305" name="Rectangle 89"/>
              <p:cNvSpPr>
                <a:spLocks noChangeArrowheads="1"/>
              </p:cNvSpPr>
              <p:nvPr/>
            </p:nvSpPr>
            <p:spPr bwMode="auto">
              <a:xfrm>
                <a:off x="0" y="3667"/>
                <a:ext cx="4272" cy="131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lIns="90000" tIns="46800" rIns="90000" bIns="46800"/>
              <a:lstStyle/>
              <a:p>
                <a:pPr>
                  <a:lnSpc>
                    <a:spcPct val="100000"/>
                  </a:lnSpc>
                  <a:buClr>
                    <a:srgbClr val="4D8DFF"/>
                  </a:buClr>
                  <a:buFont typeface="Courier New" pitchFamily="49" charset="0"/>
                  <a:buNone/>
                  <a:tabLst>
                    <a:tab pos="0" algn="l"/>
                    <a:tab pos="138113" algn="r"/>
                    <a:tab pos="290513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GB" sz="1200" b="1" dirty="0">
                    <a:solidFill>
                      <a:srgbClr val="4D8DFF"/>
                    </a:solidFill>
                    <a:latin typeface="Courier New" pitchFamily="49" charset="0"/>
                    <a:cs typeface="Times New Roman" pitchFamily="16" charset="0"/>
                  </a:rPr>
                  <a:t>	29	</a:t>
                </a:r>
                <a:r>
                  <a:rPr lang="en-GB" sz="1200" b="1" dirty="0">
                    <a:solidFill>
                      <a:srgbClr val="000000"/>
                    </a:solidFill>
                    <a:latin typeface="Courier New" pitchFamily="49" charset="0"/>
                    <a:cs typeface="Times New Roman" pitchFamily="16" charset="0"/>
                  </a:rPr>
                  <a:t>   average = total / 10;                </a:t>
                </a:r>
                <a:r>
                  <a:rPr lang="en-GB" sz="1200" b="1" dirty="0">
                    <a:solidFill>
                      <a:srgbClr val="33CC33"/>
                    </a:solidFill>
                    <a:latin typeface="Courier New" pitchFamily="49" charset="0"/>
                    <a:cs typeface="Times New Roman" pitchFamily="16" charset="0"/>
                  </a:rPr>
                  <a:t>// integer division</a:t>
                </a:r>
              </a:p>
              <a:p>
                <a:pPr>
                  <a:lnSpc>
                    <a:spcPct val="100000"/>
                  </a:lnSpc>
                  <a:buClr>
                    <a:srgbClr val="33CC33"/>
                  </a:buClr>
                  <a:buFont typeface="Courier New" pitchFamily="49" charset="0"/>
                  <a:buNone/>
                  <a:tabLst>
                    <a:tab pos="0" algn="l"/>
                    <a:tab pos="138113" algn="r"/>
                    <a:tab pos="290513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endParaRPr lang="en-GB" sz="1200" b="1" dirty="0">
                  <a:solidFill>
                    <a:srgbClr val="33CC33"/>
                  </a:solidFill>
                  <a:latin typeface="Courier New" pitchFamily="49" charset="0"/>
                  <a:cs typeface="Times New Roman" pitchFamily="16" charset="0"/>
                </a:endParaRPr>
              </a:p>
            </p:txBody>
          </p:sp>
        </p:grpSp>
        <p:grpSp>
          <p:nvGrpSpPr>
            <p:cNvPr id="9306" name="Group 90"/>
            <p:cNvGrpSpPr>
              <a:grpSpLocks/>
            </p:cNvGrpSpPr>
            <p:nvPr/>
          </p:nvGrpSpPr>
          <p:grpSpPr bwMode="auto">
            <a:xfrm>
              <a:off x="0" y="3798"/>
              <a:ext cx="4271" cy="130"/>
              <a:chOff x="0" y="3798"/>
              <a:chExt cx="4271" cy="130"/>
            </a:xfrm>
          </p:grpSpPr>
          <p:sp>
            <p:nvSpPr>
              <p:cNvPr id="9307" name="Rectangle 91"/>
              <p:cNvSpPr>
                <a:spLocks noChangeArrowheads="1"/>
              </p:cNvSpPr>
              <p:nvPr/>
            </p:nvSpPr>
            <p:spPr bwMode="auto">
              <a:xfrm>
                <a:off x="0" y="3798"/>
                <a:ext cx="4272" cy="131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9308" name="Rectangle 92"/>
              <p:cNvSpPr>
                <a:spLocks noChangeArrowheads="1"/>
              </p:cNvSpPr>
              <p:nvPr/>
            </p:nvSpPr>
            <p:spPr bwMode="auto">
              <a:xfrm>
                <a:off x="0" y="3798"/>
                <a:ext cx="4272" cy="131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lIns="90000" tIns="46800" rIns="90000" bIns="46800"/>
              <a:lstStyle/>
              <a:p>
                <a:pPr>
                  <a:lnSpc>
                    <a:spcPct val="100000"/>
                  </a:lnSpc>
                  <a:buClr>
                    <a:srgbClr val="4D8DFF"/>
                  </a:buClr>
                  <a:buFont typeface="Courier New" pitchFamily="49" charset="0"/>
                  <a:buNone/>
                  <a:tabLst>
                    <a:tab pos="0" algn="l"/>
                    <a:tab pos="138113" algn="r"/>
                    <a:tab pos="290513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GB" sz="1200" b="1" dirty="0">
                    <a:solidFill>
                      <a:srgbClr val="4D8DFF"/>
                    </a:solidFill>
                    <a:latin typeface="Courier New" pitchFamily="49" charset="0"/>
                    <a:cs typeface="Times New Roman" pitchFamily="16" charset="0"/>
                  </a:rPr>
                  <a:t>	30	</a:t>
                </a:r>
                <a:r>
                  <a:rPr lang="en-GB" sz="1200" b="1" dirty="0">
                    <a:solidFill>
                      <a:srgbClr val="000000"/>
                    </a:solidFill>
                    <a:latin typeface="Courier New" pitchFamily="49" charset="0"/>
                    <a:cs typeface="Times New Roman" pitchFamily="16" charset="0"/>
                  </a:rPr>
                  <a:t>   </a:t>
                </a:r>
                <a:r>
                  <a:rPr lang="en-GB" sz="1200" b="1" dirty="0" err="1">
                    <a:solidFill>
                      <a:srgbClr val="000000"/>
                    </a:solidFill>
                    <a:latin typeface="Courier New" pitchFamily="49" charset="0"/>
                    <a:cs typeface="Times New Roman" pitchFamily="16" charset="0"/>
                  </a:rPr>
                  <a:t>cout</a:t>
                </a:r>
                <a:r>
                  <a:rPr lang="en-GB" sz="1200" b="1" dirty="0">
                    <a:solidFill>
                      <a:srgbClr val="000000"/>
                    </a:solidFill>
                    <a:latin typeface="Courier New" pitchFamily="49" charset="0"/>
                    <a:cs typeface="Times New Roman" pitchFamily="16" charset="0"/>
                  </a:rPr>
                  <a:t> &lt;&lt; "Class average is " &lt;&lt; average &lt;&lt; </a:t>
                </a:r>
                <a:r>
                  <a:rPr lang="en-GB" sz="1200" b="1" dirty="0" err="1">
                    <a:solidFill>
                      <a:srgbClr val="000000"/>
                    </a:solidFill>
                    <a:latin typeface="Courier New" pitchFamily="49" charset="0"/>
                    <a:cs typeface="Times New Roman" pitchFamily="16" charset="0"/>
                  </a:rPr>
                  <a:t>endl</a:t>
                </a:r>
                <a:r>
                  <a:rPr lang="en-GB" sz="1200" b="1" dirty="0">
                    <a:solidFill>
                      <a:srgbClr val="000000"/>
                    </a:solidFill>
                    <a:latin typeface="Courier New" pitchFamily="49" charset="0"/>
                    <a:cs typeface="Times New Roman" pitchFamily="16" charset="0"/>
                  </a:rPr>
                  <a:t>;</a:t>
                </a:r>
              </a:p>
              <a:p>
                <a:pPr>
                  <a:lnSpc>
                    <a:spcPct val="100000"/>
                  </a:lnSpc>
                  <a:buFont typeface="Courier New" pitchFamily="49" charset="0"/>
                  <a:buNone/>
                  <a:tabLst>
                    <a:tab pos="0" algn="l"/>
                    <a:tab pos="138113" algn="r"/>
                    <a:tab pos="290513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endParaRPr lang="en-GB" sz="1200" b="1" dirty="0">
                  <a:solidFill>
                    <a:srgbClr val="000000"/>
                  </a:solidFill>
                  <a:latin typeface="Courier New" pitchFamily="49" charset="0"/>
                  <a:cs typeface="Times New Roman" pitchFamily="16" charset="0"/>
                </a:endParaRPr>
              </a:p>
            </p:txBody>
          </p:sp>
        </p:grpSp>
        <p:grpSp>
          <p:nvGrpSpPr>
            <p:cNvPr id="9309" name="Group 93"/>
            <p:cNvGrpSpPr>
              <a:grpSpLocks/>
            </p:cNvGrpSpPr>
            <p:nvPr/>
          </p:nvGrpSpPr>
          <p:grpSpPr bwMode="auto">
            <a:xfrm>
              <a:off x="0" y="3928"/>
              <a:ext cx="4271" cy="130"/>
              <a:chOff x="0" y="3928"/>
              <a:chExt cx="4271" cy="130"/>
            </a:xfrm>
          </p:grpSpPr>
          <p:sp>
            <p:nvSpPr>
              <p:cNvPr id="9310" name="Rectangle 94"/>
              <p:cNvSpPr>
                <a:spLocks noChangeArrowheads="1"/>
              </p:cNvSpPr>
              <p:nvPr/>
            </p:nvSpPr>
            <p:spPr bwMode="auto">
              <a:xfrm>
                <a:off x="0" y="3928"/>
                <a:ext cx="4272" cy="131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9311" name="Rectangle 95"/>
              <p:cNvSpPr>
                <a:spLocks noChangeArrowheads="1"/>
              </p:cNvSpPr>
              <p:nvPr/>
            </p:nvSpPr>
            <p:spPr bwMode="auto">
              <a:xfrm>
                <a:off x="0" y="3928"/>
                <a:ext cx="4272" cy="131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lIns="90000" tIns="46800" rIns="90000" bIns="46800"/>
              <a:lstStyle/>
              <a:p>
                <a:pPr>
                  <a:lnSpc>
                    <a:spcPct val="100000"/>
                  </a:lnSpc>
                  <a:buClr>
                    <a:srgbClr val="4D8DFF"/>
                  </a:buClr>
                  <a:buFont typeface="Courier New" pitchFamily="49" charset="0"/>
                  <a:buNone/>
                  <a:tabLst>
                    <a:tab pos="0" algn="l"/>
                    <a:tab pos="138113" algn="r"/>
                    <a:tab pos="290513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GB" sz="1200" b="1">
                    <a:solidFill>
                      <a:srgbClr val="4D8DFF"/>
                    </a:solidFill>
                    <a:latin typeface="Courier New" pitchFamily="49" charset="0"/>
                    <a:cs typeface="Times New Roman" pitchFamily="16" charset="0"/>
                  </a:rPr>
                  <a:t>	31	</a:t>
                </a:r>
              </a:p>
              <a:p>
                <a:pPr>
                  <a:lnSpc>
                    <a:spcPct val="100000"/>
                  </a:lnSpc>
                  <a:buClr>
                    <a:srgbClr val="4D8DFF"/>
                  </a:buClr>
                  <a:buFont typeface="Courier New" pitchFamily="49" charset="0"/>
                  <a:buNone/>
                  <a:tabLst>
                    <a:tab pos="0" algn="l"/>
                    <a:tab pos="138113" algn="r"/>
                    <a:tab pos="290513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endParaRPr lang="en-GB" sz="1200" b="1">
                  <a:solidFill>
                    <a:srgbClr val="4D8DFF"/>
                  </a:solidFill>
                  <a:latin typeface="Courier New" pitchFamily="49" charset="0"/>
                  <a:cs typeface="Times New Roman" pitchFamily="16" charset="0"/>
                </a:endParaRPr>
              </a:p>
            </p:txBody>
          </p:sp>
        </p:grpSp>
        <p:grpSp>
          <p:nvGrpSpPr>
            <p:cNvPr id="9312" name="Group 96"/>
            <p:cNvGrpSpPr>
              <a:grpSpLocks/>
            </p:cNvGrpSpPr>
            <p:nvPr/>
          </p:nvGrpSpPr>
          <p:grpSpPr bwMode="auto">
            <a:xfrm>
              <a:off x="0" y="4059"/>
              <a:ext cx="4271" cy="130"/>
              <a:chOff x="0" y="4059"/>
              <a:chExt cx="4271" cy="130"/>
            </a:xfrm>
          </p:grpSpPr>
          <p:sp>
            <p:nvSpPr>
              <p:cNvPr id="9313" name="Rectangle 97"/>
              <p:cNvSpPr>
                <a:spLocks noChangeArrowheads="1"/>
              </p:cNvSpPr>
              <p:nvPr/>
            </p:nvSpPr>
            <p:spPr bwMode="auto">
              <a:xfrm>
                <a:off x="0" y="4059"/>
                <a:ext cx="4272" cy="131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9314" name="Rectangle 98"/>
              <p:cNvSpPr>
                <a:spLocks noChangeArrowheads="1"/>
              </p:cNvSpPr>
              <p:nvPr/>
            </p:nvSpPr>
            <p:spPr bwMode="auto">
              <a:xfrm>
                <a:off x="0" y="4059"/>
                <a:ext cx="4272" cy="131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lIns="90000" tIns="46800" rIns="90000" bIns="46800"/>
              <a:lstStyle/>
              <a:p>
                <a:pPr>
                  <a:lnSpc>
                    <a:spcPct val="100000"/>
                  </a:lnSpc>
                  <a:buClr>
                    <a:srgbClr val="4D8DFF"/>
                  </a:buClr>
                  <a:buFont typeface="Courier New" pitchFamily="49" charset="0"/>
                  <a:buNone/>
                  <a:tabLst>
                    <a:tab pos="0" algn="l"/>
                    <a:tab pos="138113" algn="r"/>
                    <a:tab pos="290513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GB" sz="1200" b="1">
                    <a:solidFill>
                      <a:srgbClr val="4D8DFF"/>
                    </a:solidFill>
                    <a:latin typeface="Courier New" pitchFamily="49" charset="0"/>
                    <a:cs typeface="Times New Roman" pitchFamily="16" charset="0"/>
                  </a:rPr>
                  <a:t>	32	</a:t>
                </a:r>
                <a:r>
                  <a:rPr lang="en-GB" sz="1200" b="1">
                    <a:solidFill>
                      <a:srgbClr val="000000"/>
                    </a:solidFill>
                    <a:latin typeface="Courier New" pitchFamily="49" charset="0"/>
                    <a:cs typeface="Times New Roman" pitchFamily="16" charset="0"/>
                  </a:rPr>
                  <a:t>   </a:t>
                </a:r>
                <a:r>
                  <a:rPr lang="en-GB" sz="1200" b="1">
                    <a:solidFill>
                      <a:srgbClr val="275AFF"/>
                    </a:solidFill>
                    <a:latin typeface="Courier New" pitchFamily="49" charset="0"/>
                    <a:cs typeface="Times New Roman" pitchFamily="16" charset="0"/>
                  </a:rPr>
                  <a:t>return</a:t>
                </a:r>
                <a:r>
                  <a:rPr lang="en-GB" sz="1200" b="1">
                    <a:solidFill>
                      <a:srgbClr val="000000"/>
                    </a:solidFill>
                    <a:latin typeface="Courier New" pitchFamily="49" charset="0"/>
                    <a:cs typeface="Times New Roman" pitchFamily="16" charset="0"/>
                  </a:rPr>
                  <a:t> 0; </a:t>
                </a:r>
                <a:r>
                  <a:rPr lang="en-GB" sz="1200" b="1">
                    <a:solidFill>
                      <a:srgbClr val="33CC33"/>
                    </a:solidFill>
                    <a:latin typeface="Courier New" pitchFamily="49" charset="0"/>
                    <a:cs typeface="Times New Roman" pitchFamily="16" charset="0"/>
                  </a:rPr>
                  <a:t>  // indicate program ended successfully</a:t>
                </a:r>
              </a:p>
              <a:p>
                <a:pPr>
                  <a:lnSpc>
                    <a:spcPct val="100000"/>
                  </a:lnSpc>
                  <a:buClr>
                    <a:srgbClr val="33CC33"/>
                  </a:buClr>
                  <a:buFont typeface="Courier New" pitchFamily="49" charset="0"/>
                  <a:buNone/>
                  <a:tabLst>
                    <a:tab pos="0" algn="l"/>
                    <a:tab pos="138113" algn="r"/>
                    <a:tab pos="290513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endParaRPr lang="en-GB" sz="1200" b="1">
                  <a:solidFill>
                    <a:srgbClr val="33CC33"/>
                  </a:solidFill>
                  <a:latin typeface="Courier New" pitchFamily="49" charset="0"/>
                  <a:cs typeface="Times New Roman" pitchFamily="16" charset="0"/>
                </a:endParaRPr>
              </a:p>
            </p:txBody>
          </p:sp>
        </p:grpSp>
        <p:grpSp>
          <p:nvGrpSpPr>
            <p:cNvPr id="9315" name="Group 99"/>
            <p:cNvGrpSpPr>
              <a:grpSpLocks/>
            </p:cNvGrpSpPr>
            <p:nvPr/>
          </p:nvGrpSpPr>
          <p:grpSpPr bwMode="auto">
            <a:xfrm>
              <a:off x="0" y="4189"/>
              <a:ext cx="4271" cy="130"/>
              <a:chOff x="0" y="4189"/>
              <a:chExt cx="4271" cy="130"/>
            </a:xfrm>
          </p:grpSpPr>
          <p:sp>
            <p:nvSpPr>
              <p:cNvPr id="9316" name="Rectangle 100"/>
              <p:cNvSpPr>
                <a:spLocks noChangeArrowheads="1"/>
              </p:cNvSpPr>
              <p:nvPr/>
            </p:nvSpPr>
            <p:spPr bwMode="auto">
              <a:xfrm>
                <a:off x="0" y="4189"/>
                <a:ext cx="4272" cy="131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9317" name="Rectangle 101"/>
              <p:cNvSpPr>
                <a:spLocks noChangeArrowheads="1"/>
              </p:cNvSpPr>
              <p:nvPr/>
            </p:nvSpPr>
            <p:spPr bwMode="auto">
              <a:xfrm>
                <a:off x="0" y="4189"/>
                <a:ext cx="4272" cy="131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lIns="90000" tIns="46800" rIns="90000" bIns="46800"/>
              <a:lstStyle/>
              <a:p>
                <a:pPr>
                  <a:lnSpc>
                    <a:spcPct val="100000"/>
                  </a:lnSpc>
                  <a:buClr>
                    <a:srgbClr val="4D8DFF"/>
                  </a:buClr>
                  <a:buFont typeface="Courier New" pitchFamily="49" charset="0"/>
                  <a:buNone/>
                  <a:tabLst>
                    <a:tab pos="0" algn="l"/>
                    <a:tab pos="138113" algn="r"/>
                    <a:tab pos="290513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GB" sz="1200" b="1">
                    <a:solidFill>
                      <a:srgbClr val="4D8DFF"/>
                    </a:solidFill>
                    <a:latin typeface="Courier New" pitchFamily="49" charset="0"/>
                    <a:cs typeface="Times New Roman" pitchFamily="16" charset="0"/>
                  </a:rPr>
                  <a:t>	33	</a:t>
                </a:r>
                <a:r>
                  <a:rPr lang="en-GB" sz="1200" b="1">
                    <a:solidFill>
                      <a:srgbClr val="000000"/>
                    </a:solidFill>
                    <a:latin typeface="Courier New" pitchFamily="49" charset="0"/>
                    <a:cs typeface="Times New Roman" pitchFamily="16" charset="0"/>
                  </a:rPr>
                  <a:t>}</a:t>
                </a:r>
              </a:p>
              <a:p>
                <a:pPr>
                  <a:lnSpc>
                    <a:spcPct val="100000"/>
                  </a:lnSpc>
                  <a:buFont typeface="Courier New" pitchFamily="49" charset="0"/>
                  <a:buNone/>
                  <a:tabLst>
                    <a:tab pos="0" algn="l"/>
                    <a:tab pos="138113" algn="r"/>
                    <a:tab pos="290513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endParaRPr lang="en-GB" sz="1200" b="1">
                  <a:solidFill>
                    <a:srgbClr val="000000"/>
                  </a:solidFill>
                  <a:latin typeface="Courier New" pitchFamily="49" charset="0"/>
                  <a:cs typeface="Times New Roman" pitchFamily="16" charset="0"/>
                </a:endParaRPr>
              </a:p>
            </p:txBody>
          </p:sp>
        </p:grpSp>
      </p:grpSp>
      <p:grpSp>
        <p:nvGrpSpPr>
          <p:cNvPr id="9318" name="Group 102"/>
          <p:cNvGrpSpPr>
            <a:grpSpLocks/>
          </p:cNvGrpSpPr>
          <p:nvPr/>
        </p:nvGrpSpPr>
        <p:grpSpPr bwMode="auto">
          <a:xfrm>
            <a:off x="3581400" y="3657600"/>
            <a:ext cx="4799013" cy="1293813"/>
            <a:chOff x="2256" y="2304"/>
            <a:chExt cx="3023" cy="815"/>
          </a:xfrm>
        </p:grpSpPr>
        <p:sp>
          <p:nvSpPr>
            <p:cNvPr id="9319" name="Text Box 103"/>
            <p:cNvSpPr txBox="1">
              <a:spLocks noChangeArrowheads="1"/>
            </p:cNvSpPr>
            <p:nvPr/>
          </p:nvSpPr>
          <p:spPr bwMode="auto">
            <a:xfrm>
              <a:off x="3120" y="2304"/>
              <a:ext cx="2160" cy="519"/>
            </a:xfrm>
            <a:prstGeom prst="rect">
              <a:avLst/>
            </a:prstGeom>
            <a:solidFill>
              <a:srgbClr val="99CCFF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>
                <a:lnSpc>
                  <a:spcPct val="100000"/>
                </a:lnSpc>
                <a:spcBef>
                  <a:spcPts val="10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>
                  <a:solidFill>
                    <a:srgbClr val="000000"/>
                  </a:solidFill>
                  <a:cs typeface="Times New Roman" pitchFamily="16" charset="0"/>
                </a:rPr>
                <a:t>The counter gets incremented each time the loop executes.  Eventually, the counter causes the loop to end.</a:t>
              </a:r>
            </a:p>
          </p:txBody>
        </p:sp>
        <p:sp>
          <p:nvSpPr>
            <p:cNvPr id="9320" name="Line 104"/>
            <p:cNvSpPr>
              <a:spLocks noChangeShapeType="1"/>
            </p:cNvSpPr>
            <p:nvPr/>
          </p:nvSpPr>
          <p:spPr bwMode="auto">
            <a:xfrm flipH="1">
              <a:off x="2255" y="2592"/>
              <a:ext cx="866" cy="528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it-IT"/>
            </a:p>
          </p:txBody>
        </p:sp>
      </p:grp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2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DEB25742-2249-4A5A-9E3F-FB3A07654033}" type="slidenum">
              <a:rPr lang="en-GB"/>
              <a:pPr/>
              <a:t>7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subTitle"/>
          </p:nvPr>
        </p:nvSpPr>
        <p:spPr>
          <a:xfrm>
            <a:off x="6705600" y="762000"/>
            <a:ext cx="2438400" cy="6096000"/>
          </a:xfrm>
          <a:ln/>
        </p:spPr>
        <p:txBody>
          <a:bodyPr lIns="90000" tIns="46800" rIns="90000" bIns="46800" anchor="t"/>
          <a:lstStyle/>
          <a:p>
            <a:pPr algn="l">
              <a:lnSpc>
                <a:spcPct val="100000"/>
              </a:lnSpc>
              <a:spcBef>
                <a:spcPts val="300"/>
              </a:spcBef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1200">
              <a:solidFill>
                <a:srgbClr val="000000"/>
              </a:solidFill>
            </a:endParaRPr>
          </a:p>
          <a:p>
            <a:pPr algn="l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>
                <a:solidFill>
                  <a:srgbClr val="000000"/>
                </a:solidFill>
              </a:rPr>
              <a:t>Program Output</a:t>
            </a:r>
          </a:p>
        </p:txBody>
      </p:sp>
      <p:sp>
        <p:nvSpPr>
          <p:cNvPr id="10242" name="Rectangle 2"/>
          <p:cNvSpPr>
            <a:spLocks noChangeArrowheads="1"/>
          </p:cNvSpPr>
          <p:nvPr/>
        </p:nvSpPr>
        <p:spPr bwMode="auto">
          <a:xfrm>
            <a:off x="0" y="0"/>
            <a:ext cx="6781800" cy="2649538"/>
          </a:xfrm>
          <a:prstGeom prst="rect">
            <a:avLst/>
          </a:prstGeom>
          <a:solidFill>
            <a:srgbClr val="CCCCFF"/>
          </a:solidFill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1200" b="1">
              <a:solidFill>
                <a:srgbClr val="000000"/>
              </a:solidFill>
              <a:latin typeface="Courier New" pitchFamily="49" charset="0"/>
              <a:cs typeface="Times New Roman" pitchFamily="16" charset="0"/>
            </a:endParaRP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1200" b="1">
              <a:solidFill>
                <a:srgbClr val="000000"/>
              </a:solidFill>
              <a:latin typeface="Courier New" pitchFamily="49" charset="0"/>
              <a:cs typeface="Times New Roman" pitchFamily="16" charset="0"/>
            </a:endParaRP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b="1">
                <a:solidFill>
                  <a:srgbClr val="000000"/>
                </a:solidFill>
                <a:latin typeface="Courier New" pitchFamily="49" charset="0"/>
                <a:cs typeface="Times New Roman" pitchFamily="16" charset="0"/>
              </a:rPr>
              <a:t>Enter grade: 98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b="1">
                <a:solidFill>
                  <a:srgbClr val="000000"/>
                </a:solidFill>
                <a:latin typeface="Courier New" pitchFamily="49" charset="0"/>
                <a:cs typeface="Times New Roman" pitchFamily="16" charset="0"/>
              </a:rPr>
              <a:t>Enter grade: 76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b="1">
                <a:solidFill>
                  <a:srgbClr val="000000"/>
                </a:solidFill>
                <a:latin typeface="Courier New" pitchFamily="49" charset="0"/>
                <a:cs typeface="Times New Roman" pitchFamily="16" charset="0"/>
              </a:rPr>
              <a:t>Enter grade: 71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b="1">
                <a:solidFill>
                  <a:srgbClr val="000000"/>
                </a:solidFill>
                <a:latin typeface="Courier New" pitchFamily="49" charset="0"/>
                <a:cs typeface="Times New Roman" pitchFamily="16" charset="0"/>
              </a:rPr>
              <a:t>Enter grade: 87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b="1">
                <a:solidFill>
                  <a:srgbClr val="000000"/>
                </a:solidFill>
                <a:latin typeface="Courier New" pitchFamily="49" charset="0"/>
                <a:cs typeface="Times New Roman" pitchFamily="16" charset="0"/>
              </a:rPr>
              <a:t>Enter grade: 83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b="1">
                <a:solidFill>
                  <a:srgbClr val="000000"/>
                </a:solidFill>
                <a:latin typeface="Courier New" pitchFamily="49" charset="0"/>
                <a:cs typeface="Times New Roman" pitchFamily="16" charset="0"/>
              </a:rPr>
              <a:t>Enter grade: 90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b="1">
                <a:solidFill>
                  <a:srgbClr val="000000"/>
                </a:solidFill>
                <a:latin typeface="Courier New" pitchFamily="49" charset="0"/>
                <a:cs typeface="Times New Roman" pitchFamily="16" charset="0"/>
              </a:rPr>
              <a:t>Enter grade: 57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b="1">
                <a:solidFill>
                  <a:srgbClr val="000000"/>
                </a:solidFill>
                <a:latin typeface="Courier New" pitchFamily="49" charset="0"/>
                <a:cs typeface="Times New Roman" pitchFamily="16" charset="0"/>
              </a:rPr>
              <a:t>Enter grade: 79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b="1">
                <a:solidFill>
                  <a:srgbClr val="000000"/>
                </a:solidFill>
                <a:latin typeface="Courier New" pitchFamily="49" charset="0"/>
                <a:cs typeface="Times New Roman" pitchFamily="16" charset="0"/>
              </a:rPr>
              <a:t>Enter grade: 82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b="1">
                <a:solidFill>
                  <a:srgbClr val="000000"/>
                </a:solidFill>
                <a:latin typeface="Courier New" pitchFamily="49" charset="0"/>
                <a:cs typeface="Times New Roman" pitchFamily="16" charset="0"/>
              </a:rPr>
              <a:t>Enter grade: 94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b="1">
                <a:solidFill>
                  <a:srgbClr val="000000"/>
                </a:solidFill>
                <a:latin typeface="Courier New" pitchFamily="49" charset="0"/>
                <a:cs typeface="Times New Roman" pitchFamily="16" charset="0"/>
              </a:rPr>
              <a:t>Class average is 81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1200" b="1">
              <a:solidFill>
                <a:srgbClr val="000000"/>
              </a:solidFill>
              <a:latin typeface="Courier New" pitchFamily="49" charset="0"/>
              <a:cs typeface="Times New Roman" pitchFamily="16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egnaposto numero diapositiva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3B11EF45-535A-482A-AB5E-EABF1EBF6F46}" type="slidenum">
              <a:rPr lang="en-GB"/>
              <a:pPr/>
              <a:t>8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152400"/>
            <a:ext cx="7772400" cy="839788"/>
          </a:xfrm>
          <a:ln/>
        </p:spPr>
        <p:txBody>
          <a:bodyPr/>
          <a:lstStyle/>
          <a:p>
            <a:pPr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2.11	Assignment Operators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066800"/>
            <a:ext cx="7772400" cy="5335588"/>
          </a:xfrm>
          <a:ln/>
        </p:spPr>
        <p:txBody>
          <a:bodyPr/>
          <a:lstStyle/>
          <a:p>
            <a:pPr>
              <a:lnSpc>
                <a:spcPct val="100000"/>
              </a:lnSpc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/>
              <a:t>Assignment expression abbreviations</a:t>
            </a:r>
          </a:p>
          <a:p>
            <a:pPr lvl="2">
              <a:lnSpc>
                <a:spcPct val="100000"/>
              </a:lnSpc>
              <a:buFont typeface="Courier New" pitchFamily="49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b="1">
                <a:latin typeface="Courier New" pitchFamily="49" charset="0"/>
              </a:rPr>
              <a:t>c = c + 3;</a:t>
            </a:r>
            <a:r>
              <a:rPr lang="en-GB"/>
              <a:t> can be abbreviated as </a:t>
            </a:r>
            <a:r>
              <a:rPr lang="en-GB" b="1">
                <a:latin typeface="Courier New" pitchFamily="49" charset="0"/>
              </a:rPr>
              <a:t>c += 3;</a:t>
            </a:r>
            <a:r>
              <a:rPr lang="en-GB"/>
              <a:t> using the addition assignment operator</a:t>
            </a:r>
          </a:p>
          <a:p>
            <a:pPr>
              <a:lnSpc>
                <a:spcPct val="100000"/>
              </a:lnSpc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/>
              <a:t>Statements of the form</a:t>
            </a:r>
          </a:p>
          <a:p>
            <a:pPr lvl="2">
              <a:lnSpc>
                <a:spcPct val="100000"/>
              </a:lnSpc>
              <a:buFont typeface="Courier New" pitchFamily="49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b="1">
                <a:latin typeface="Courier New" pitchFamily="49" charset="0"/>
              </a:rPr>
              <a:t>variable = variable operator expression;</a:t>
            </a:r>
          </a:p>
          <a:p>
            <a:pPr lvl="1">
              <a:lnSpc>
                <a:spcPct val="100000"/>
              </a:lnSpc>
              <a:buFont typeface="Times New Roman" pitchFamily="16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/>
              <a:t>can be rewritten as</a:t>
            </a:r>
          </a:p>
          <a:p>
            <a:pPr lvl="2">
              <a:lnSpc>
                <a:spcPct val="100000"/>
              </a:lnSpc>
              <a:buFont typeface="Courier New" pitchFamily="49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b="1">
                <a:latin typeface="Courier New" pitchFamily="49" charset="0"/>
              </a:rPr>
              <a:t>variable operator= expression;</a:t>
            </a:r>
          </a:p>
          <a:p>
            <a:pPr>
              <a:lnSpc>
                <a:spcPct val="100000"/>
              </a:lnSpc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/>
              <a:t>Examples of other assignment operators include:</a:t>
            </a:r>
          </a:p>
          <a:p>
            <a:pPr lvl="3">
              <a:lnSpc>
                <a:spcPct val="100000"/>
              </a:lnSpc>
              <a:buFont typeface="Courier New" pitchFamily="49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b="1">
                <a:latin typeface="Courier New" pitchFamily="49" charset="0"/>
              </a:rPr>
              <a:t>d -= 4     (d = d - 4)</a:t>
            </a:r>
          </a:p>
          <a:p>
            <a:pPr lvl="3">
              <a:lnSpc>
                <a:spcPct val="100000"/>
              </a:lnSpc>
              <a:buFont typeface="Courier New" pitchFamily="49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b="1">
                <a:latin typeface="Courier New" pitchFamily="49" charset="0"/>
              </a:rPr>
              <a:t>e *= 5     (e = e * 5)</a:t>
            </a:r>
          </a:p>
          <a:p>
            <a:pPr lvl="3">
              <a:lnSpc>
                <a:spcPct val="100000"/>
              </a:lnSpc>
              <a:buFont typeface="Courier New" pitchFamily="49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b="1">
                <a:latin typeface="Courier New" pitchFamily="49" charset="0"/>
              </a:rPr>
              <a:t>f /= 3     (f = f / 3)</a:t>
            </a:r>
          </a:p>
          <a:p>
            <a:pPr lvl="3">
              <a:lnSpc>
                <a:spcPct val="100000"/>
              </a:lnSpc>
              <a:buFont typeface="Courier New" pitchFamily="49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b="1">
                <a:latin typeface="Courier New" pitchFamily="49" charset="0"/>
              </a:rPr>
              <a:t>g %= 9     (g = g % 9) </a:t>
            </a:r>
          </a:p>
        </p:txBody>
      </p:sp>
      <p:grpSp>
        <p:nvGrpSpPr>
          <p:cNvPr id="11267" name="Group 3"/>
          <p:cNvGrpSpPr>
            <a:grpSpLocks/>
          </p:cNvGrpSpPr>
          <p:nvPr/>
        </p:nvGrpSpPr>
        <p:grpSpPr bwMode="auto">
          <a:xfrm>
            <a:off x="2286000" y="2984500"/>
            <a:ext cx="4570413" cy="887413"/>
            <a:chOff x="1440" y="1880"/>
            <a:chExt cx="2879" cy="559"/>
          </a:xfrm>
        </p:grpSpPr>
        <p:sp>
          <p:nvSpPr>
            <p:cNvPr id="11268" name="Rectangle 4"/>
            <p:cNvSpPr>
              <a:spLocks noChangeArrowheads="1"/>
            </p:cNvSpPr>
            <p:nvPr/>
          </p:nvSpPr>
          <p:spPr bwMode="auto">
            <a:xfrm>
              <a:off x="1440" y="1880"/>
              <a:ext cx="720" cy="112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11269" name="Rectangle 5"/>
            <p:cNvSpPr>
              <a:spLocks noChangeArrowheads="1"/>
            </p:cNvSpPr>
            <p:nvPr/>
          </p:nvSpPr>
          <p:spPr bwMode="auto">
            <a:xfrm>
              <a:off x="2160" y="1880"/>
              <a:ext cx="720" cy="112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11270" name="Rectangle 6"/>
            <p:cNvSpPr>
              <a:spLocks noChangeArrowheads="1"/>
            </p:cNvSpPr>
            <p:nvPr/>
          </p:nvSpPr>
          <p:spPr bwMode="auto">
            <a:xfrm>
              <a:off x="2880" y="1880"/>
              <a:ext cx="720" cy="112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11271" name="Rectangle 7"/>
            <p:cNvSpPr>
              <a:spLocks noChangeArrowheads="1"/>
            </p:cNvSpPr>
            <p:nvPr/>
          </p:nvSpPr>
          <p:spPr bwMode="auto">
            <a:xfrm>
              <a:off x="3600" y="1880"/>
              <a:ext cx="720" cy="112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11272" name="Rectangle 8"/>
            <p:cNvSpPr>
              <a:spLocks noChangeArrowheads="1"/>
            </p:cNvSpPr>
            <p:nvPr/>
          </p:nvSpPr>
          <p:spPr bwMode="auto">
            <a:xfrm>
              <a:off x="1440" y="1992"/>
              <a:ext cx="720" cy="112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11273" name="Rectangle 9"/>
            <p:cNvSpPr>
              <a:spLocks noChangeArrowheads="1"/>
            </p:cNvSpPr>
            <p:nvPr/>
          </p:nvSpPr>
          <p:spPr bwMode="auto">
            <a:xfrm>
              <a:off x="2160" y="1992"/>
              <a:ext cx="720" cy="112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11274" name="Rectangle 10"/>
            <p:cNvSpPr>
              <a:spLocks noChangeArrowheads="1"/>
            </p:cNvSpPr>
            <p:nvPr/>
          </p:nvSpPr>
          <p:spPr bwMode="auto">
            <a:xfrm>
              <a:off x="2880" y="1992"/>
              <a:ext cx="720" cy="112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11275" name="Rectangle 11"/>
            <p:cNvSpPr>
              <a:spLocks noChangeArrowheads="1"/>
            </p:cNvSpPr>
            <p:nvPr/>
          </p:nvSpPr>
          <p:spPr bwMode="auto">
            <a:xfrm>
              <a:off x="3600" y="1992"/>
              <a:ext cx="720" cy="112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11276" name="Rectangle 12"/>
            <p:cNvSpPr>
              <a:spLocks noChangeArrowheads="1"/>
            </p:cNvSpPr>
            <p:nvPr/>
          </p:nvSpPr>
          <p:spPr bwMode="auto">
            <a:xfrm>
              <a:off x="1440" y="2104"/>
              <a:ext cx="720" cy="112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11277" name="Rectangle 13"/>
            <p:cNvSpPr>
              <a:spLocks noChangeArrowheads="1"/>
            </p:cNvSpPr>
            <p:nvPr/>
          </p:nvSpPr>
          <p:spPr bwMode="auto">
            <a:xfrm>
              <a:off x="2160" y="2104"/>
              <a:ext cx="720" cy="112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11278" name="Rectangle 14"/>
            <p:cNvSpPr>
              <a:spLocks noChangeArrowheads="1"/>
            </p:cNvSpPr>
            <p:nvPr/>
          </p:nvSpPr>
          <p:spPr bwMode="auto">
            <a:xfrm>
              <a:off x="2880" y="2104"/>
              <a:ext cx="720" cy="112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11279" name="Rectangle 15"/>
            <p:cNvSpPr>
              <a:spLocks noChangeArrowheads="1"/>
            </p:cNvSpPr>
            <p:nvPr/>
          </p:nvSpPr>
          <p:spPr bwMode="auto">
            <a:xfrm>
              <a:off x="3600" y="2104"/>
              <a:ext cx="720" cy="112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11280" name="Rectangle 16"/>
            <p:cNvSpPr>
              <a:spLocks noChangeArrowheads="1"/>
            </p:cNvSpPr>
            <p:nvPr/>
          </p:nvSpPr>
          <p:spPr bwMode="auto">
            <a:xfrm>
              <a:off x="1440" y="2216"/>
              <a:ext cx="720" cy="112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11281" name="Rectangle 17"/>
            <p:cNvSpPr>
              <a:spLocks noChangeArrowheads="1"/>
            </p:cNvSpPr>
            <p:nvPr/>
          </p:nvSpPr>
          <p:spPr bwMode="auto">
            <a:xfrm>
              <a:off x="2160" y="2216"/>
              <a:ext cx="720" cy="112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11282" name="Rectangle 18"/>
            <p:cNvSpPr>
              <a:spLocks noChangeArrowheads="1"/>
            </p:cNvSpPr>
            <p:nvPr/>
          </p:nvSpPr>
          <p:spPr bwMode="auto">
            <a:xfrm>
              <a:off x="2880" y="2216"/>
              <a:ext cx="720" cy="112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11283" name="Rectangle 19"/>
            <p:cNvSpPr>
              <a:spLocks noChangeArrowheads="1"/>
            </p:cNvSpPr>
            <p:nvPr/>
          </p:nvSpPr>
          <p:spPr bwMode="auto">
            <a:xfrm>
              <a:off x="3600" y="2216"/>
              <a:ext cx="720" cy="112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11284" name="Rectangle 20"/>
            <p:cNvSpPr>
              <a:spLocks noChangeArrowheads="1"/>
            </p:cNvSpPr>
            <p:nvPr/>
          </p:nvSpPr>
          <p:spPr bwMode="auto">
            <a:xfrm>
              <a:off x="1440" y="2328"/>
              <a:ext cx="720" cy="112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11285" name="Rectangle 21"/>
            <p:cNvSpPr>
              <a:spLocks noChangeArrowheads="1"/>
            </p:cNvSpPr>
            <p:nvPr/>
          </p:nvSpPr>
          <p:spPr bwMode="auto">
            <a:xfrm>
              <a:off x="2160" y="2328"/>
              <a:ext cx="720" cy="112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11286" name="Rectangle 22"/>
            <p:cNvSpPr>
              <a:spLocks noChangeArrowheads="1"/>
            </p:cNvSpPr>
            <p:nvPr/>
          </p:nvSpPr>
          <p:spPr bwMode="auto">
            <a:xfrm>
              <a:off x="2880" y="2328"/>
              <a:ext cx="720" cy="112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11287" name="Rectangle 23"/>
            <p:cNvSpPr>
              <a:spLocks noChangeArrowheads="1"/>
            </p:cNvSpPr>
            <p:nvPr/>
          </p:nvSpPr>
          <p:spPr bwMode="auto">
            <a:xfrm>
              <a:off x="3600" y="2328"/>
              <a:ext cx="720" cy="112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</p:grp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89160DB1-1DE1-4A9E-A149-CAA7A8BA841C}" type="slidenum">
              <a:rPr lang="en-GB"/>
              <a:pPr/>
              <a:t>9</a:t>
            </a:fld>
            <a:endParaRPr lang="en-GB"/>
          </a:p>
        </p:txBody>
      </p:sp>
      <p:sp>
        <p:nvSpPr>
          <p:cNvPr id="12289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152400"/>
            <a:ext cx="7772400" cy="839788"/>
          </a:xfrm>
          <a:ln/>
        </p:spPr>
        <p:txBody>
          <a:bodyPr/>
          <a:lstStyle/>
          <a:p>
            <a:pPr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2.12	Increment and Decrement Operators</a:t>
            </a:r>
          </a:p>
        </p:txBody>
      </p:sp>
      <p:sp>
        <p:nvSpPr>
          <p:cNvPr id="12290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179512" y="914400"/>
            <a:ext cx="8784976" cy="5715000"/>
          </a:xfrm>
          <a:ln/>
        </p:spPr>
        <p:txBody>
          <a:bodyPr/>
          <a:lstStyle/>
          <a:p>
            <a:pPr>
              <a:lnSpc>
                <a:spcPct val="90000"/>
              </a:lnSpc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dirty="0"/>
              <a:t>Increment operator </a:t>
            </a:r>
            <a:r>
              <a:rPr lang="en-GB" dirty="0" smtClean="0"/>
              <a:t>(</a:t>
            </a:r>
            <a:r>
              <a:rPr lang="en-GB" b="1" dirty="0" smtClean="0">
                <a:latin typeface="Courier New" pitchFamily="49" charset="0"/>
              </a:rPr>
              <a:t>++</a:t>
            </a:r>
            <a:r>
              <a:rPr lang="en-GB" dirty="0" smtClean="0"/>
              <a:t>) </a:t>
            </a:r>
            <a:r>
              <a:rPr lang="en-GB" dirty="0"/>
              <a:t>can be used instead of </a:t>
            </a:r>
            <a:r>
              <a:rPr lang="en-GB" b="1" dirty="0">
                <a:latin typeface="Courier New" pitchFamily="49" charset="0"/>
              </a:rPr>
              <a:t>c += 1</a:t>
            </a:r>
          </a:p>
          <a:p>
            <a:pPr>
              <a:lnSpc>
                <a:spcPct val="90000"/>
              </a:lnSpc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dirty="0"/>
              <a:t>Decrement operator (</a:t>
            </a:r>
            <a:r>
              <a:rPr lang="en-GB" b="1" dirty="0">
                <a:latin typeface="Courier New" pitchFamily="49" charset="0"/>
              </a:rPr>
              <a:t>--</a:t>
            </a:r>
            <a:r>
              <a:rPr lang="en-GB" dirty="0"/>
              <a:t>) </a:t>
            </a:r>
            <a:r>
              <a:rPr lang="en-GB" dirty="0" smtClean="0"/>
              <a:t>can </a:t>
            </a:r>
            <a:r>
              <a:rPr lang="en-GB" dirty="0"/>
              <a:t>be used instead of </a:t>
            </a:r>
            <a:r>
              <a:rPr lang="en-GB" b="1" dirty="0">
                <a:latin typeface="Courier New" pitchFamily="49" charset="0"/>
              </a:rPr>
              <a:t>c -= 1</a:t>
            </a:r>
          </a:p>
          <a:p>
            <a:pPr lvl="1">
              <a:lnSpc>
                <a:spcPct val="90000"/>
              </a:lnSpc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dirty="0" err="1"/>
              <a:t>Preincrement</a:t>
            </a:r>
            <a:endParaRPr lang="en-GB" dirty="0"/>
          </a:p>
          <a:p>
            <a:pPr lvl="2">
              <a:lnSpc>
                <a:spcPct val="90000"/>
              </a:lnSpc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dirty="0"/>
              <a:t>When the operator is used before the variable (</a:t>
            </a:r>
            <a:r>
              <a:rPr lang="en-GB" b="1" dirty="0">
                <a:latin typeface="Courier New" pitchFamily="49" charset="0"/>
              </a:rPr>
              <a:t>++c</a:t>
            </a:r>
            <a:r>
              <a:rPr lang="en-GB" dirty="0"/>
              <a:t> or </a:t>
            </a:r>
            <a:r>
              <a:rPr lang="en-GB" b="1" dirty="0" smtClean="0">
                <a:latin typeface="Courier New" pitchFamily="49" charset="0"/>
              </a:rPr>
              <a:t>––c</a:t>
            </a:r>
            <a:r>
              <a:rPr lang="en-GB" dirty="0"/>
              <a:t>)</a:t>
            </a:r>
          </a:p>
          <a:p>
            <a:pPr lvl="2">
              <a:lnSpc>
                <a:spcPct val="90000"/>
              </a:lnSpc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dirty="0"/>
              <a:t>Variable is changed, then the expression it is in is evaluated.</a:t>
            </a:r>
          </a:p>
          <a:p>
            <a:pPr lvl="1">
              <a:lnSpc>
                <a:spcPct val="90000"/>
              </a:lnSpc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dirty="0" err="1"/>
              <a:t>Postincrement</a:t>
            </a:r>
            <a:endParaRPr lang="en-GB" dirty="0"/>
          </a:p>
          <a:p>
            <a:pPr lvl="2">
              <a:lnSpc>
                <a:spcPct val="90000"/>
              </a:lnSpc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dirty="0"/>
              <a:t>When the operator is used after the variable (</a:t>
            </a:r>
            <a:r>
              <a:rPr lang="en-GB" b="1" dirty="0" err="1">
                <a:latin typeface="Courier New" pitchFamily="49" charset="0"/>
              </a:rPr>
              <a:t>c++</a:t>
            </a:r>
            <a:r>
              <a:rPr lang="en-GB" dirty="0"/>
              <a:t> or </a:t>
            </a:r>
            <a:r>
              <a:rPr lang="en-GB" b="1" dirty="0">
                <a:latin typeface="Courier New" pitchFamily="49" charset="0"/>
              </a:rPr>
              <a:t>c--</a:t>
            </a:r>
            <a:r>
              <a:rPr lang="en-GB" dirty="0"/>
              <a:t>)</a:t>
            </a:r>
          </a:p>
          <a:p>
            <a:pPr lvl="2">
              <a:lnSpc>
                <a:spcPct val="90000"/>
              </a:lnSpc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dirty="0"/>
              <a:t>Expression the variable is in executes, then the variable is changed.</a:t>
            </a:r>
          </a:p>
          <a:p>
            <a:pPr>
              <a:lnSpc>
                <a:spcPct val="90000"/>
              </a:lnSpc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dirty="0"/>
              <a:t>If </a:t>
            </a:r>
            <a:r>
              <a:rPr lang="en-GB" b="1" dirty="0">
                <a:latin typeface="Courier New" pitchFamily="49" charset="0"/>
              </a:rPr>
              <a:t>c = 5</a:t>
            </a:r>
            <a:r>
              <a:rPr lang="en-GB" dirty="0"/>
              <a:t>, then </a:t>
            </a:r>
          </a:p>
          <a:p>
            <a:pPr lvl="1">
              <a:lnSpc>
                <a:spcPct val="90000"/>
              </a:lnSpc>
              <a:buFont typeface="Courier New" pitchFamily="49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b="1" dirty="0" err="1">
                <a:latin typeface="Courier New" pitchFamily="49" charset="0"/>
              </a:rPr>
              <a:t>cout</a:t>
            </a:r>
            <a:r>
              <a:rPr lang="en-GB" b="1" dirty="0">
                <a:latin typeface="Courier New" pitchFamily="49" charset="0"/>
              </a:rPr>
              <a:t> &lt;&lt; ++c;</a:t>
            </a:r>
            <a:r>
              <a:rPr lang="en-GB" dirty="0"/>
              <a:t> prints out </a:t>
            </a:r>
            <a:r>
              <a:rPr lang="en-GB" b="1" dirty="0">
                <a:latin typeface="Courier New" pitchFamily="49" charset="0"/>
              </a:rPr>
              <a:t>6</a:t>
            </a:r>
            <a:r>
              <a:rPr lang="en-GB" dirty="0"/>
              <a:t> (</a:t>
            </a:r>
            <a:r>
              <a:rPr lang="en-GB" b="1" dirty="0">
                <a:latin typeface="Courier New" pitchFamily="49" charset="0"/>
              </a:rPr>
              <a:t>c</a:t>
            </a:r>
            <a:r>
              <a:rPr lang="en-GB" dirty="0"/>
              <a:t> is changed before </a:t>
            </a:r>
            <a:r>
              <a:rPr lang="en-GB" b="1" dirty="0" err="1">
                <a:latin typeface="Courier New" pitchFamily="49" charset="0"/>
              </a:rPr>
              <a:t>cout</a:t>
            </a:r>
            <a:r>
              <a:rPr lang="en-GB" dirty="0"/>
              <a:t> is executed)</a:t>
            </a:r>
          </a:p>
          <a:p>
            <a:pPr lvl="1">
              <a:lnSpc>
                <a:spcPct val="90000"/>
              </a:lnSpc>
              <a:buFont typeface="Courier New" pitchFamily="49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b="1" dirty="0" err="1">
                <a:latin typeface="Courier New" pitchFamily="49" charset="0"/>
              </a:rPr>
              <a:t>cout</a:t>
            </a:r>
            <a:r>
              <a:rPr lang="en-GB" b="1" dirty="0">
                <a:latin typeface="Courier New" pitchFamily="49" charset="0"/>
              </a:rPr>
              <a:t> &lt;&lt; </a:t>
            </a:r>
            <a:r>
              <a:rPr lang="en-GB" b="1" dirty="0" err="1">
                <a:latin typeface="Courier New" pitchFamily="49" charset="0"/>
              </a:rPr>
              <a:t>c++</a:t>
            </a:r>
            <a:r>
              <a:rPr lang="en-GB" b="1" dirty="0">
                <a:latin typeface="Courier New" pitchFamily="49" charset="0"/>
              </a:rPr>
              <a:t>;</a:t>
            </a:r>
            <a:r>
              <a:rPr lang="en-GB" dirty="0"/>
              <a:t> prints out </a:t>
            </a:r>
            <a:r>
              <a:rPr lang="en-GB" b="1" dirty="0">
                <a:latin typeface="Courier New" pitchFamily="49" charset="0"/>
              </a:rPr>
              <a:t>5</a:t>
            </a:r>
            <a:r>
              <a:rPr lang="en-GB" dirty="0"/>
              <a:t> (</a:t>
            </a:r>
            <a:r>
              <a:rPr lang="en-GB" b="1" dirty="0" err="1">
                <a:latin typeface="Courier New" pitchFamily="49" charset="0"/>
              </a:rPr>
              <a:t>cout</a:t>
            </a:r>
            <a:r>
              <a:rPr lang="en-GB" dirty="0"/>
              <a:t> is executed before the increment. </a:t>
            </a:r>
            <a:r>
              <a:rPr lang="en-GB" b="1" dirty="0"/>
              <a:t>c</a:t>
            </a:r>
            <a:r>
              <a:rPr lang="en-GB" dirty="0"/>
              <a:t> now has the value of </a:t>
            </a:r>
            <a:r>
              <a:rPr lang="en-GB" b="1" dirty="0"/>
              <a:t>6</a:t>
            </a:r>
            <a:r>
              <a:rPr lang="en-GB" dirty="0"/>
              <a:t>)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Struttura predefinita">
  <a:themeElements>
    <a:clrScheme name="Struttura predefinita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Struttura predefinita">
      <a:majorFont>
        <a:latin typeface="AvantGarde"/>
        <a:ea typeface=""/>
        <a:cs typeface="Arial"/>
      </a:majorFont>
      <a:minorFont>
        <a:latin typeface="Times New Roman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0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0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cs typeface="Arial" charset="0"/>
          </a:defRPr>
        </a:defPPr>
      </a:lstStyle>
    </a:lnDef>
  </a:objectDefaults>
  <a:extraClrSchemeLst>
    <a:extraClrScheme>
      <a:clrScheme name="Struttura predefinit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Struttura predefinita">
  <a:themeElements>
    <a:clrScheme name="Struttura predefinita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Struttura predefinita">
      <a:majorFont>
        <a:latin typeface="AvantGarde"/>
        <a:ea typeface=""/>
        <a:cs typeface="Arial"/>
      </a:majorFont>
      <a:minorFont>
        <a:latin typeface="Times New Roman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0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0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cs typeface="Arial" charset="0"/>
          </a:defRPr>
        </a:defPPr>
      </a:lstStyle>
    </a:lnDef>
  </a:objectDefaults>
  <a:extraClrSchemeLst>
    <a:extraClrScheme>
      <a:clrScheme name="Struttura predefinit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82</TotalTime>
  <Words>1164</Words>
  <Application>Microsoft Office PowerPoint</Application>
  <PresentationFormat>Presentazione su schermo (4:3)</PresentationFormat>
  <Paragraphs>415</Paragraphs>
  <Slides>22</Slides>
  <Notes>22</Notes>
  <HiddenSlides>0</HiddenSlides>
  <MMClips>0</MMClips>
  <ScaleCrop>false</ScaleCrop>
  <HeadingPairs>
    <vt:vector size="4" baseType="variant">
      <vt:variant>
        <vt:lpstr>Tema</vt:lpstr>
      </vt:variant>
      <vt:variant>
        <vt:i4>2</vt:i4>
      </vt:variant>
      <vt:variant>
        <vt:lpstr>Titoli diapositive</vt:lpstr>
      </vt:variant>
      <vt:variant>
        <vt:i4>22</vt:i4>
      </vt:variant>
    </vt:vector>
  </HeadingPairs>
  <TitlesOfParts>
    <vt:vector size="24" baseType="lpstr">
      <vt:lpstr>Struttura predefinita</vt:lpstr>
      <vt:lpstr>Struttura predefinita</vt:lpstr>
      <vt:lpstr>2.6 The if/else Selection Structure</vt:lpstr>
      <vt:lpstr>2.6 The if/else Selection Structure</vt:lpstr>
      <vt:lpstr>2.6 The if/else Selection Structure</vt:lpstr>
      <vt:lpstr>2.6 The if/else Selection Structure</vt:lpstr>
      <vt:lpstr>2.7 The while Repetition Structure  </vt:lpstr>
      <vt:lpstr>Diapositiva 6</vt:lpstr>
      <vt:lpstr>Diapositiva 7</vt:lpstr>
      <vt:lpstr>2.11 Assignment Operators</vt:lpstr>
      <vt:lpstr>2.12 Increment and Decrement Operators</vt:lpstr>
      <vt:lpstr>2.13 Essentials of Counter-Controlled Repetition</vt:lpstr>
      <vt:lpstr>2.14 The for Repetition Structure</vt:lpstr>
      <vt:lpstr>2.14 The for Repetition Structure</vt:lpstr>
      <vt:lpstr>2.15 Examples Using the for Structure</vt:lpstr>
      <vt:lpstr>2.16 The switch Multiple-Selection Structure</vt:lpstr>
      <vt:lpstr>Diapositiva 15</vt:lpstr>
      <vt:lpstr>Diapositiva 16</vt:lpstr>
      <vt:lpstr>Diapositiva 17</vt:lpstr>
      <vt:lpstr>2.18 The break and continue Statements</vt:lpstr>
      <vt:lpstr>2.18 The break and continue Statements</vt:lpstr>
      <vt:lpstr>2.19 Logical Operators</vt:lpstr>
      <vt:lpstr>2.20 Confusing Equality (==) and Assignment (=) Operators</vt:lpstr>
      <vt:lpstr>2.21 Structured-Programming Summary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2.6 The if/else Selection Structure</dc:title>
  <dc:creator>Giorgio</dc:creator>
  <cp:lastModifiedBy>Giorgio De Nunzio</cp:lastModifiedBy>
  <cp:revision>23</cp:revision>
  <dcterms:modified xsi:type="dcterms:W3CDTF">2020-01-23T23:35:18Z</dcterms:modified>
</cp:coreProperties>
</file>