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3004800" cy="9753600"/>
  <p:notesSz cx="6858000" cy="9144000"/>
  <p:defaultTex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Tahoma"/>
          <a:ea typeface="Tahoma"/>
          <a:cs typeface="Tahoma"/>
        </a:font>
        <a:srgbClr val="000000"/>
      </a:tcTxStyle>
      <a:tcStyle>
        <a:tcBdr>
          <a:left>
            <a:ln w="12700" cap="flat">
              <a:solidFill>
                <a:srgbClr val="93008F"/>
              </a:solidFill>
              <a:prstDash val="solid"/>
              <a:miter lim="400000"/>
            </a:ln>
          </a:left>
          <a:right>
            <a:ln w="12700" cap="flat">
              <a:solidFill>
                <a:srgbClr val="93008F"/>
              </a:solidFill>
              <a:prstDash val="solid"/>
              <a:miter lim="400000"/>
            </a:ln>
          </a:right>
          <a:top>
            <a:ln w="12700" cap="flat">
              <a:solidFill>
                <a:srgbClr val="93008F"/>
              </a:solidFill>
              <a:prstDash val="solid"/>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Tahoma"/>
          <a:ea typeface="Tahoma"/>
          <a:cs typeface="Tahoma"/>
        </a:font>
        <a:srgbClr val="785700"/>
      </a:tcTxStyle>
      <a:tcStyle>
        <a:tcBdr>
          <a:left>
            <a:ln w="12700" cap="flat">
              <a:noFill/>
              <a:miter lim="400000"/>
            </a:ln>
          </a:left>
          <a:right>
            <a:ln w="12700" cap="flat">
              <a:solidFill>
                <a:srgbClr val="93008F"/>
              </a:solidFill>
              <a:prstDash val="solid"/>
              <a:miter lim="400000"/>
            </a:ln>
          </a:right>
          <a:top>
            <a:ln w="12700" cap="flat">
              <a:solidFill>
                <a:srgbClr val="93008F"/>
              </a:solidFill>
              <a:prstDash val="solid"/>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solidFill>
            <a:srgbClr val="E8DBC8">
              <a:alpha val="67000"/>
            </a:srgbClr>
          </a:solid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Tahoma"/>
          <a:ea typeface="Tahoma"/>
          <a:cs typeface="Tahoma"/>
        </a:font>
        <a:srgbClr val="61177C"/>
      </a:tcTxStyle>
      <a:tcStyle>
        <a:tcBdr>
          <a:left>
            <a:ln w="12700" cap="flat">
              <a:solidFill>
                <a:srgbClr val="93008F"/>
              </a:solidFill>
              <a:prstDash val="solid"/>
              <a:miter lim="400000"/>
            </a:ln>
          </a:left>
          <a:right>
            <a:ln w="12700" cap="flat">
              <a:solidFill>
                <a:srgbClr val="93008F"/>
              </a:solidFill>
              <a:prstDash val="solid"/>
              <a:miter lim="400000"/>
            </a:ln>
          </a:right>
          <a:top>
            <a:ln w="12700" cap="flat">
              <a:noFill/>
              <a:miter lim="400000"/>
            </a:ln>
          </a:top>
          <a:bottom>
            <a:ln w="12700" cap="flat">
              <a:solidFill>
                <a:srgbClr val="93008F"/>
              </a:solidFill>
              <a:prstDash val="solid"/>
              <a:miter lim="400000"/>
            </a:ln>
          </a:bottom>
          <a:insideH>
            <a:ln w="12700" cap="flat">
              <a:solidFill>
                <a:srgbClr val="93008F"/>
              </a:solidFill>
              <a:prstDash val="solid"/>
              <a:miter lim="400000"/>
            </a:ln>
          </a:insideH>
          <a:insideV>
            <a:ln w="12700" cap="flat">
              <a:solidFill>
                <a:srgbClr val="93008F"/>
              </a:solidFill>
              <a:prstDash val="solid"/>
              <a:miter lim="400000"/>
            </a:ln>
          </a:insideV>
        </a:tcBdr>
        <a:fill>
          <a:solidFill>
            <a:srgbClr val="E8CAE8">
              <a:alpha val="50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p:nvPr>
            <p:ph type="sldImg"/>
          </p:nvPr>
        </p:nvSpPr>
        <p:spPr>
          <a:xfrm>
            <a:off x="1143000" y="685800"/>
            <a:ext cx="4572000" cy="3429000"/>
          </a:xfrm>
          <a:prstGeom prst="rect">
            <a:avLst/>
          </a:prstGeom>
        </p:spPr>
        <p:txBody>
          <a:bodyPr/>
          <a:lstStyle/>
          <a:p>
            <a:pPr lvl="0"/>
          </a:p>
        </p:txBody>
      </p:sp>
      <p:sp>
        <p:nvSpPr>
          <p:cNvPr id="260" name="Shape 26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2.tif"/></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26.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27.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28.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29.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0.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2.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3.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tif"/><Relationship Id="rId4" Type="http://schemas.openxmlformats.org/officeDocument/2006/relationships/image" Target="../media/image3.png"/><Relationship Id="rId5" Type="http://schemas.openxmlformats.org/officeDocument/2006/relationships/image" Target="../media/image4.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5.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6.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4.png"/><Relationship Id="rId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1.jpeg"/><Relationship Id="rId7" Type="http://schemas.openxmlformats.org/officeDocument/2006/relationships/image" Target="../media/image37.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tif"/><Relationship Id="rId5" Type="http://schemas.openxmlformats.org/officeDocument/2006/relationships/image" Target="../media/image2.ti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tif"/><Relationship Id="rId6" Type="http://schemas.openxmlformats.org/officeDocument/2006/relationships/image" Target="../media/image3.png"/><Relationship Id="rId7"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pic>
        <p:nvPicPr>
          <p:cNvPr id="12" name=""/>
          <p:cNvPicPr/>
          <p:nvPr/>
        </p:nvPicPr>
        <p:blipFill>
          <a:blip r:embed="rId2">
            <a:extLst/>
          </a:blip>
          <a:stretch>
            <a:fillRect/>
          </a:stretch>
        </p:blipFill>
        <p:spPr>
          <a:xfrm>
            <a:off x="3237545" y="9378950"/>
            <a:ext cx="6019801" cy="393700"/>
          </a:xfrm>
          <a:prstGeom prst="rect">
            <a:avLst/>
          </a:prstGeom>
        </p:spPr>
      </p:pic>
      <p:sp>
        <p:nvSpPr>
          <p:cNvPr id="13" name="Shape 13"/>
          <p:cNvSpPr/>
          <p:nvPr>
            <p:ph type="title"/>
          </p:nvPr>
        </p:nvSpPr>
        <p:spPr>
          <a:xfrm>
            <a:off x="1270000" y="1638300"/>
            <a:ext cx="10464800" cy="33020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lvl="0">
              <a:defRPr sz="1800">
                <a:solidFill>
                  <a:srgbClr val="000000"/>
                </a:solidFill>
                <a:effectLst/>
              </a:defRPr>
            </a:pPr>
            <a:r>
              <a:rPr sz="6400">
                <a:solidFill>
                  <a:srgbClr val="1A0A53"/>
                </a:solidFill>
                <a:effectLst>
                  <a:outerShdw sx="100000" sy="100000" kx="0" ky="0" algn="b" rotWithShape="0" blurRad="127000" dist="76200" dir="2700000">
                    <a:srgbClr val="000000">
                      <a:alpha val="75000"/>
                    </a:srgbClr>
                  </a:outerShdw>
                </a:effectLst>
              </a:rPr>
              <a:t>Title Text</a:t>
            </a:r>
          </a:p>
        </p:txBody>
      </p:sp>
      <p:sp>
        <p:nvSpPr>
          <p:cNvPr id="14" name="Shape 14"/>
          <p:cNvSpPr/>
          <p:nvPr>
            <p:ph type="body"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sz="3000">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None/>
              <a:defRPr sz="3000">
                <a:solidFill>
                  <a:srgbClr val="371A94"/>
                </a:solidFill>
                <a:latin typeface="+mn-lt"/>
                <a:ea typeface="+mn-ea"/>
                <a:cs typeface="+mn-cs"/>
                <a:sym typeface="Palatino"/>
              </a:defRPr>
            </a:lvl5pPr>
          </a:lstStyle>
          <a:p>
            <a:pPr lvl="0">
              <a:defRPr sz="1800">
                <a:solidFill>
                  <a:srgbClr val="000000"/>
                </a:solidFill>
              </a:defRPr>
            </a:pPr>
            <a:r>
              <a:rPr sz="3600">
                <a:solidFill>
                  <a:srgbClr val="371A94"/>
                </a:solidFill>
              </a:rPr>
              <a:t>Body Level One</a:t>
            </a:r>
            <a:endParaRPr sz="3600">
              <a:solidFill>
                <a:srgbClr val="371A94"/>
              </a:solidFill>
            </a:endParaRPr>
          </a:p>
          <a:p>
            <a:pPr lvl="1">
              <a:defRPr sz="1800">
                <a:solidFill>
                  <a:srgbClr val="000000"/>
                </a:solidFill>
              </a:defRPr>
            </a:pPr>
            <a:r>
              <a:rPr sz="3000">
                <a:solidFill>
                  <a:srgbClr val="61177C"/>
                </a:solidFill>
              </a:rPr>
              <a:t>Body Level Two</a:t>
            </a:r>
            <a:endParaRPr sz="3000">
              <a:solidFill>
                <a:srgbClr val="61177C"/>
              </a:solidFill>
            </a:endParaRPr>
          </a:p>
          <a:p>
            <a:pPr lvl="2">
              <a:defRPr sz="1800">
                <a:solidFill>
                  <a:srgbClr val="000000"/>
                </a:solidFill>
              </a:defRPr>
            </a:pPr>
            <a:r>
              <a:rPr sz="3000">
                <a:solidFill>
                  <a:srgbClr val="371A94"/>
                </a:solidFill>
              </a:rPr>
              <a:t>Body Level Three</a:t>
            </a:r>
            <a:endParaRPr sz="3000">
              <a:solidFill>
                <a:srgbClr val="371A94"/>
              </a:solidFill>
            </a:endParaRPr>
          </a:p>
          <a:p>
            <a:pPr lvl="3">
              <a:defRPr sz="1800">
                <a:solidFill>
                  <a:srgbClr val="000000"/>
                </a:solidFill>
              </a:defRPr>
            </a:pPr>
            <a:r>
              <a:rPr sz="3000">
                <a:solidFill>
                  <a:srgbClr val="61177C"/>
                </a:solidFill>
              </a:rPr>
              <a:t>Body Level Four</a:t>
            </a:r>
            <a:endParaRPr sz="3000">
              <a:solidFill>
                <a:srgbClr val="61177C"/>
              </a:solidFill>
            </a:endParaRPr>
          </a:p>
          <a:p>
            <a:pPr lvl="4">
              <a:defRPr sz="1800">
                <a:solidFill>
                  <a:srgbClr val="000000"/>
                </a:solidFill>
              </a:defRPr>
            </a:pPr>
            <a:r>
              <a:rPr sz="3000">
                <a:solidFill>
                  <a:srgbClr val="371A94"/>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simple">
    <p:spTree>
      <p:nvGrpSpPr>
        <p:cNvPr id="1" name=""/>
        <p:cNvGrpSpPr/>
        <p:nvPr/>
      </p:nvGrpSpPr>
      <p:grpSpPr>
        <a:xfrm>
          <a:off x="0" y="0"/>
          <a:ext cx="0" cy="0"/>
          <a:chOff x="0" y="0"/>
          <a:chExt cx="0" cy="0"/>
        </a:xfrm>
      </p:grpSpPr>
      <p:pic>
        <p:nvPicPr>
          <p:cNvPr id="72" name=""/>
          <p:cNvPicPr/>
          <p:nvPr/>
        </p:nvPicPr>
        <p:blipFill>
          <a:blip r:embed="rId2">
            <a:extLst/>
          </a:blip>
          <a:stretch>
            <a:fillRect/>
          </a:stretch>
        </p:blipFill>
        <p:spPr>
          <a:xfrm>
            <a:off x="58867" y="9366250"/>
            <a:ext cx="3987801" cy="393700"/>
          </a:xfrm>
          <a:prstGeom prst="rect">
            <a:avLst/>
          </a:prstGeom>
        </p:spPr>
      </p:pic>
      <p:pic>
        <p:nvPicPr>
          <p:cNvPr id="73" name=""/>
          <p:cNvPicPr/>
          <p:nvPr/>
        </p:nvPicPr>
        <p:blipFill>
          <a:blip r:embed="rId3">
            <a:extLst/>
          </a:blip>
          <a:stretch>
            <a:fillRect/>
          </a:stretch>
        </p:blipFill>
        <p:spPr>
          <a:xfrm>
            <a:off x="4113845" y="9366250"/>
            <a:ext cx="8407401" cy="393700"/>
          </a:xfrm>
          <a:prstGeom prst="rect">
            <a:avLst/>
          </a:prstGeom>
        </p:spPr>
      </p:pic>
      <p:pic>
        <p:nvPicPr>
          <p:cNvPr id="74" name="Screen shot 2010-08-30 at 6.40.42 PM.png"/>
          <p:cNvPicPr/>
          <p:nvPr/>
        </p:nvPicPr>
        <p:blipFill>
          <a:blip r:embed="rId4">
            <a:extLst/>
          </a:blip>
          <a:stretch>
            <a:fillRect/>
          </a:stretch>
        </p:blipFill>
        <p:spPr>
          <a:xfrm>
            <a:off x="-2120900" y="6096000"/>
            <a:ext cx="2159001" cy="1974349"/>
          </a:xfrm>
          <a:prstGeom prst="rect">
            <a:avLst/>
          </a:prstGeom>
          <a:ln w="12700">
            <a:miter lim="400000"/>
          </a:ln>
        </p:spPr>
      </p:pic>
      <p:sp>
        <p:nvSpPr>
          <p:cNvPr id="75" name="Shape 75"/>
          <p:cNvSpPr/>
          <p:nvPr>
            <p:ph type="title"/>
          </p:nvPr>
        </p:nvSpPr>
        <p:spPr>
          <a:xfrm>
            <a:off x="571500" y="254000"/>
            <a:ext cx="11684000" cy="1460500"/>
          </a:xfrm>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Title Text</a:t>
            </a:r>
          </a:p>
        </p:txBody>
      </p:sp>
      <p:sp>
        <p:nvSpPr>
          <p:cNvPr id="76" name="Shape 76"/>
          <p:cNvSpPr/>
          <p:nvPr>
            <p:ph type="body" idx="1"/>
          </p:nvPr>
        </p:nvSpPr>
        <p:spPr>
          <a:xfrm>
            <a:off x="571500" y="2768600"/>
            <a:ext cx="11684000" cy="5715000"/>
          </a:xfrm>
          <a:prstGeom prst="rect">
            <a:avLst/>
          </a:prstGeom>
        </p:spPr>
        <p:txBody>
          <a:bodyPr/>
          <a:lstStyle>
            <a:lvl1pPr>
              <a:buBlip>
                <a:blip r:embed="rId5"/>
              </a:buBlip>
            </a:lvl1pPr>
            <a:lvl2pPr marL="1016000" indent="-508000">
              <a:buBlip>
                <a:blip r:embed="rId5"/>
              </a:buBlip>
              <a:defRPr sz="3000">
                <a:solidFill>
                  <a:srgbClr val="942193"/>
                </a:solidFill>
              </a:defRPr>
            </a:lvl2pPr>
            <a:lvl3pPr marL="1524000" indent="-508000">
              <a:buBlip>
                <a:blip r:embed="rId5"/>
              </a:buBlip>
              <a:defRPr sz="2400"/>
            </a:lvl3pPr>
            <a:lvl4pPr marL="2032000" indent="-508000">
              <a:buBlip>
                <a:blip r:embed="rId5"/>
              </a:buBlip>
              <a:defRPr sz="1800">
                <a:solidFill>
                  <a:srgbClr val="9437FF"/>
                </a:solidFill>
              </a:defRPr>
            </a:lvl4pPr>
            <a:lvl5pPr marL="2349500" indent="-571500">
              <a:buFont typeface="Lucida Grande"/>
              <a:buChar char="✓"/>
              <a:defRPr sz="1800"/>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942193"/>
                </a:solidFill>
              </a:rPr>
              <a:t>Body Level Two</a:t>
            </a:r>
            <a:endParaRPr sz="3000">
              <a:solidFill>
                <a:srgbClr val="942193"/>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9437FF"/>
                </a:solidFill>
              </a:rPr>
              <a:t>Body Level Four</a:t>
            </a:r>
            <a:endParaRPr>
              <a:solidFill>
                <a:srgbClr val="9437FF"/>
              </a:solidFill>
            </a:endParaRPr>
          </a:p>
          <a:p>
            <a:pPr lvl="4">
              <a:defRPr>
                <a:solidFill>
                  <a:srgbClr val="000000"/>
                </a:solidFill>
              </a:defRPr>
            </a:pPr>
            <a:r>
              <a:rPr>
                <a:solidFill>
                  <a:srgbClr val="5E5E5E"/>
                </a:solidFill>
              </a:rPr>
              <a:t>Body Level Five</a:t>
            </a:r>
          </a:p>
        </p:txBody>
      </p:sp>
      <p:sp>
        <p:nvSpPr>
          <p:cNvPr id="77" name="Shape 7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2 Column">
    <p:spTree>
      <p:nvGrpSpPr>
        <p:cNvPr id="1" name=""/>
        <p:cNvGrpSpPr/>
        <p:nvPr/>
      </p:nvGrpSpPr>
      <p:grpSpPr>
        <a:xfrm>
          <a:off x="0" y="0"/>
          <a:ext cx="0" cy="0"/>
          <a:chOff x="0" y="0"/>
          <a:chExt cx="0" cy="0"/>
        </a:xfrm>
      </p:grpSpPr>
      <p:pic>
        <p:nvPicPr>
          <p:cNvPr id="79"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80"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81"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82"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83"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84"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85"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86" name="Shape 86"/>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87" name="Shape 87"/>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88" name="Shape 88"/>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89" name="Shape 89"/>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90" name="Shape 90"/>
          <p:cNvSpPr/>
          <p:nvPr>
            <p:ph type="title"/>
          </p:nvPr>
        </p:nvSpPr>
        <p:spPr>
          <a:xfrm>
            <a:off x="571500" y="254000"/>
            <a:ext cx="11684000" cy="1460500"/>
          </a:xfrm>
          <a:prstGeom prst="rect">
            <a:avLst/>
          </a:prstGeom>
          <a:noFill/>
          <a:ln w="12700">
            <a:miter lim="400000"/>
          </a:ln>
        </p:spPr>
        <p:txBody>
          <a:bodyPr lIns="50800" tIns="50800" rIns="50800" bIns="50800">
            <a:noAutofit/>
          </a:bodyPr>
          <a:lstStyle>
            <a:lvl1pPr>
              <a:defRPr>
                <a:solidFill>
                  <a:srgbClr val="561029"/>
                </a:solidFill>
                <a:latin typeface="Tahoma"/>
                <a:ea typeface="Tahoma"/>
                <a:cs typeface="Tahoma"/>
                <a:sym typeface="Tahoma"/>
              </a:defRPr>
            </a:lvl1pPr>
          </a:lstStyle>
          <a:p>
            <a:pPr lvl="0">
              <a:defRPr sz="1800">
                <a:solidFill>
                  <a:srgbClr val="000000"/>
                </a:solidFill>
                <a:effectLst/>
              </a:defRPr>
            </a:pPr>
            <a:r>
              <a:rPr sz="6400">
                <a:solidFill>
                  <a:srgbClr val="561029"/>
                </a:solidFill>
                <a:effectLst>
                  <a:outerShdw sx="100000" sy="100000" kx="0" ky="0" algn="b" rotWithShape="0" blurRad="127000" dist="76200" dir="2700000">
                    <a:srgbClr val="404040">
                      <a:alpha val="75000"/>
                    </a:srgbClr>
                  </a:outerShdw>
                </a:effectLst>
              </a:rPr>
              <a:t>Title Text</a:t>
            </a:r>
          </a:p>
        </p:txBody>
      </p:sp>
      <p:sp>
        <p:nvSpPr>
          <p:cNvPr id="91" name="Shape 91"/>
          <p:cNvSpPr/>
          <p:nvPr>
            <p:ph type="body" idx="1"/>
          </p:nvPr>
        </p:nvSpPr>
        <p:spPr>
          <a:xfrm>
            <a:off x="571500" y="2768600"/>
            <a:ext cx="11684000" cy="5715000"/>
          </a:xfrm>
          <a:prstGeom prst="rect">
            <a:avLst/>
          </a:prstGeom>
        </p:spPr>
        <p:txBody>
          <a:bodyPr numCol="2" spcCol="584200" anchor="t">
            <a:noAutofit/>
          </a:bodyPr>
          <a:lstStyle>
            <a:lvl1pPr marL="812120" indent="-494620">
              <a:spcBef>
                <a:spcPts val="3800"/>
              </a:spcBef>
              <a:buClr>
                <a:srgbClr val="941100"/>
              </a:buClr>
              <a:buSzPct val="90000"/>
              <a:buFont typeface="Lucida Grande"/>
              <a:buChar char="✓"/>
              <a:defRPr sz="3200">
                <a:latin typeface="Tahoma"/>
                <a:ea typeface="Tahoma"/>
                <a:cs typeface="Tahoma"/>
                <a:sym typeface="Tahoma"/>
              </a:defRPr>
            </a:lvl1pPr>
            <a:lvl2pPr marL="1256620" indent="-494620">
              <a:spcBef>
                <a:spcPts val="3800"/>
              </a:spcBef>
              <a:buClr>
                <a:srgbClr val="941100"/>
              </a:buClr>
              <a:buSzPct val="90000"/>
              <a:buFont typeface="Lucida Grande"/>
              <a:buChar char="✓"/>
              <a:defRPr sz="3000">
                <a:latin typeface="Tahoma"/>
                <a:ea typeface="Tahoma"/>
                <a:cs typeface="Tahoma"/>
                <a:sym typeface="Tahoma"/>
              </a:defRPr>
            </a:lvl2pPr>
            <a:lvl3pPr marL="1701120" indent="-494620">
              <a:spcBef>
                <a:spcPts val="3800"/>
              </a:spcBef>
              <a:buClr>
                <a:srgbClr val="941100"/>
              </a:buClr>
              <a:buSzPct val="90000"/>
              <a:buFont typeface="Lucida Grande"/>
              <a:buChar char="✓"/>
              <a:defRPr sz="2800">
                <a:latin typeface="Tahoma"/>
                <a:ea typeface="Tahoma"/>
                <a:cs typeface="Tahoma"/>
                <a:sym typeface="Tahoma"/>
              </a:defRPr>
            </a:lvl3pPr>
            <a:lvl4pPr marL="2145620" indent="-494620">
              <a:spcBef>
                <a:spcPts val="3800"/>
              </a:spcBef>
              <a:buClr>
                <a:srgbClr val="941100"/>
              </a:buClr>
              <a:buSzPct val="90000"/>
              <a:buFont typeface="Lucida Grande"/>
              <a:buChar char="✓"/>
              <a:defRPr sz="2600">
                <a:latin typeface="Tahoma"/>
                <a:ea typeface="Tahoma"/>
                <a:cs typeface="Tahoma"/>
                <a:sym typeface="Tahoma"/>
              </a:defRPr>
            </a:lvl4pPr>
            <a:lvl5pPr marL="2590120" indent="-494620">
              <a:spcBef>
                <a:spcPts val="3800"/>
              </a:spcBef>
              <a:buClr>
                <a:srgbClr val="941100"/>
              </a:buClr>
              <a:buSzPct val="90000"/>
              <a:buFont typeface="Lucida Grande"/>
              <a:buChar char="✓"/>
              <a:defRPr sz="2400">
                <a:latin typeface="Tahoma"/>
                <a:ea typeface="Tahoma"/>
                <a:cs typeface="Tahoma"/>
                <a:sym typeface="Tahoma"/>
              </a:defRPr>
            </a:lvl5pPr>
          </a:lstStyle>
          <a:p>
            <a:pPr lvl="0">
              <a:defRPr sz="1800">
                <a:solidFill>
                  <a:srgbClr val="000000"/>
                </a:solidFill>
              </a:defRPr>
            </a:pPr>
            <a:r>
              <a:rPr sz="3200">
                <a:solidFill>
                  <a:srgbClr val="5E5E5E"/>
                </a:solidFill>
              </a:rPr>
              <a:t>Body Level One</a:t>
            </a:r>
            <a:endParaRPr sz="3200">
              <a:solidFill>
                <a:srgbClr val="5E5E5E"/>
              </a:solidFill>
            </a:endParaRPr>
          </a:p>
          <a:p>
            <a:pPr lvl="1">
              <a:defRPr sz="1800">
                <a:solidFill>
                  <a:srgbClr val="000000"/>
                </a:solidFill>
              </a:defRPr>
            </a:pPr>
            <a:r>
              <a:rPr sz="3000">
                <a:solidFill>
                  <a:srgbClr val="5E5E5E"/>
                </a:solidFill>
              </a:rPr>
              <a:t>Body Level Two</a:t>
            </a:r>
            <a:endParaRPr sz="3000">
              <a:solidFill>
                <a:srgbClr val="5E5E5E"/>
              </a:solidFill>
            </a:endParaRPr>
          </a:p>
          <a:p>
            <a:pPr lvl="2">
              <a:defRPr sz="1800">
                <a:solidFill>
                  <a:srgbClr val="000000"/>
                </a:solidFill>
              </a:defRPr>
            </a:pPr>
            <a:r>
              <a:rPr sz="2800">
                <a:solidFill>
                  <a:srgbClr val="5E5E5E"/>
                </a:solidFill>
              </a:rPr>
              <a:t>Body Level Three</a:t>
            </a:r>
            <a:endParaRPr sz="2800">
              <a:solidFill>
                <a:srgbClr val="5E5E5E"/>
              </a:solidFill>
            </a:endParaRPr>
          </a:p>
          <a:p>
            <a:pPr lvl="3">
              <a:defRPr sz="1800">
                <a:solidFill>
                  <a:srgbClr val="000000"/>
                </a:solidFill>
              </a:defRPr>
            </a:pPr>
            <a:r>
              <a:rPr sz="2600">
                <a:solidFill>
                  <a:srgbClr val="5E5E5E"/>
                </a:solidFill>
              </a:rPr>
              <a:t>Body Level Four</a:t>
            </a:r>
            <a:endParaRPr sz="2600">
              <a:solidFill>
                <a:srgbClr val="5E5E5E"/>
              </a:solidFill>
            </a:endParaRPr>
          </a:p>
          <a:p>
            <a:pPr lvl="4">
              <a:defRPr sz="1800">
                <a:solidFill>
                  <a:srgbClr val="000000"/>
                </a:solidFill>
              </a:defRPr>
            </a:pPr>
            <a:r>
              <a:rPr sz="2400">
                <a:solidFill>
                  <a:srgbClr val="5E5E5E"/>
                </a:solidFill>
              </a:rPr>
              <a:t>Body Level Five</a:t>
            </a:r>
          </a:p>
        </p:txBody>
      </p:sp>
      <p:sp>
        <p:nvSpPr>
          <p:cNvPr id="92" name="Shape 92"/>
          <p:cNvSpPr/>
          <p:nvPr>
            <p:ph type="sldNum" sz="quarter" idx="2"/>
          </p:nvPr>
        </p:nvSpPr>
        <p:spPr>
          <a:xfrm>
            <a:off x="125476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pic>
        <p:nvPicPr>
          <p:cNvPr id="94"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95"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96"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97"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98"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99"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00"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01" name="Shape 101"/>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02" name="Shape 102"/>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03" name="Shape 103"/>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04" name="Shape 104"/>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105" name="Shape 105"/>
          <p:cNvSpPr/>
          <p:nvPr>
            <p:ph type="body" idx="1"/>
          </p:nvPr>
        </p:nvSpPr>
        <p:spPr>
          <a:xfrm>
            <a:off x="571500" y="1270000"/>
            <a:ext cx="11684000" cy="7962900"/>
          </a:xfrm>
          <a:prstGeom prst="rect">
            <a:avLst/>
          </a:prstGeom>
        </p:spPr>
        <p:txBody>
          <a:bodyPr lIns="50800" tIns="50800" rIns="50800" bIns="50800">
            <a:noAutofit/>
          </a:bodyPr>
          <a:lstStyle>
            <a:lvl1pPr marL="889000" indent="-571500">
              <a:spcBef>
                <a:spcPts val="4800"/>
              </a:spcBef>
              <a:buClr>
                <a:srgbClr val="941100"/>
              </a:buClr>
              <a:buSzPct val="80000"/>
              <a:buFont typeface="Lucida Grande"/>
              <a:buChar char="✓"/>
              <a:defRPr>
                <a:latin typeface="Tahoma"/>
                <a:ea typeface="Tahoma"/>
                <a:cs typeface="Tahoma"/>
                <a:sym typeface="Tahoma"/>
              </a:defRPr>
            </a:lvl1pPr>
            <a:lvl2pPr marL="1333500" indent="-571500">
              <a:spcBef>
                <a:spcPts val="4800"/>
              </a:spcBef>
              <a:buClr>
                <a:srgbClr val="941100"/>
              </a:buClr>
              <a:buSzPct val="80000"/>
              <a:buFont typeface="Lucida Grande"/>
              <a:buChar char="✓"/>
              <a:defRPr>
                <a:latin typeface="Tahoma"/>
                <a:ea typeface="Tahoma"/>
                <a:cs typeface="Tahoma"/>
                <a:sym typeface="Tahoma"/>
              </a:defRPr>
            </a:lvl2pPr>
            <a:lvl3pPr indent="-571500">
              <a:spcBef>
                <a:spcPts val="4800"/>
              </a:spcBef>
              <a:buClr>
                <a:srgbClr val="941100"/>
              </a:buClr>
              <a:buSzPct val="80000"/>
              <a:buFont typeface="Lucida Grande"/>
              <a:buChar char="✓"/>
              <a:defRPr>
                <a:latin typeface="Tahoma"/>
                <a:ea typeface="Tahoma"/>
                <a:cs typeface="Tahoma"/>
                <a:sym typeface="Tahoma"/>
              </a:defRPr>
            </a:lvl3pPr>
            <a:lvl4pPr marL="2222500" indent="-571500">
              <a:spcBef>
                <a:spcPts val="4800"/>
              </a:spcBef>
              <a:buClr>
                <a:srgbClr val="941100"/>
              </a:buClr>
              <a:buSzPct val="80000"/>
              <a:buFont typeface="Lucida Grande"/>
              <a:buChar char="✓"/>
              <a:defRPr>
                <a:latin typeface="Tahoma"/>
                <a:ea typeface="Tahoma"/>
                <a:cs typeface="Tahoma"/>
                <a:sym typeface="Tahoma"/>
              </a:defRPr>
            </a:lvl4pPr>
            <a:lvl5pPr marL="2667000" indent="-571500">
              <a:spcBef>
                <a:spcPts val="4800"/>
              </a:spcBef>
              <a:buClr>
                <a:srgbClr val="941100"/>
              </a:buClr>
              <a:buSzPct val="80000"/>
              <a:buFont typeface="Lucida Grande"/>
              <a:buChar char="✓"/>
              <a:defRPr>
                <a:latin typeface="Tahoma"/>
                <a:ea typeface="Tahoma"/>
                <a:cs typeface="Tahoma"/>
                <a:sym typeface="Tahoma"/>
              </a:defRPr>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600">
                <a:solidFill>
                  <a:srgbClr val="5E5E5E"/>
                </a:solidFill>
              </a:rPr>
              <a:t>Body Level Two</a:t>
            </a:r>
            <a:endParaRPr sz="3600">
              <a:solidFill>
                <a:srgbClr val="5E5E5E"/>
              </a:solidFill>
            </a:endParaRPr>
          </a:p>
          <a:p>
            <a:pPr lvl="2">
              <a:defRPr sz="1800">
                <a:solidFill>
                  <a:srgbClr val="000000"/>
                </a:solidFill>
              </a:defRPr>
            </a:pPr>
            <a:r>
              <a:rPr sz="3600">
                <a:solidFill>
                  <a:srgbClr val="5E5E5E"/>
                </a:solidFill>
              </a:rPr>
              <a:t>Body Level Three</a:t>
            </a:r>
            <a:endParaRPr sz="3600">
              <a:solidFill>
                <a:srgbClr val="5E5E5E"/>
              </a:solidFill>
            </a:endParaRPr>
          </a:p>
          <a:p>
            <a:pPr lvl="3">
              <a:defRPr sz="1800">
                <a:solidFill>
                  <a:srgbClr val="000000"/>
                </a:solidFill>
              </a:defRPr>
            </a:pPr>
            <a:r>
              <a:rPr sz="3600">
                <a:solidFill>
                  <a:srgbClr val="5E5E5E"/>
                </a:solidFill>
              </a:rPr>
              <a:t>Body Level Four</a:t>
            </a:r>
            <a:endParaRPr sz="3600">
              <a:solidFill>
                <a:srgbClr val="5E5E5E"/>
              </a:solidFill>
            </a:endParaRPr>
          </a:p>
          <a:p>
            <a:pPr lvl="4">
              <a:defRPr sz="1800">
                <a:solidFill>
                  <a:srgbClr val="000000"/>
                </a:solidFill>
              </a:defRPr>
            </a:pPr>
            <a:r>
              <a:rPr sz="3600">
                <a:solidFill>
                  <a:srgbClr val="5E5E5E"/>
                </a:solidFill>
              </a:rPr>
              <a:t>Body Level Five</a:t>
            </a:r>
          </a:p>
        </p:txBody>
      </p:sp>
      <p:sp>
        <p:nvSpPr>
          <p:cNvPr id="106" name="Shape 106"/>
          <p:cNvSpPr/>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108"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09"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10"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11"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12"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13"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14"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15" name="Shape 115"/>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16" name="Shape 116"/>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17" name="Shape 117"/>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18" name="Shape 118"/>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119" name="Shape 119"/>
          <p:cNvSpPr/>
          <p:nvPr>
            <p:ph type="sldNum" sz="quarter" idx="2"/>
          </p:nvPr>
        </p:nvSpPr>
        <p:spPr>
          <a:xfrm>
            <a:off x="125095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1"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22"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23"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24"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25"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26"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27"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28" name="Shape 128"/>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29" name="Shape 129"/>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30" name="Shape 130"/>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31" name="Shape 131"/>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graphicFrame>
        <p:nvGraphicFramePr>
          <p:cNvPr id="132" name="Table 132"/>
          <p:cNvGraphicFramePr/>
          <p:nvPr/>
        </p:nvGraphicFramePr>
        <p:xfrm>
          <a:off x="1879600" y="2984500"/>
          <a:ext cx="9232900" cy="238760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2308225"/>
                <a:gridCol w="2308225"/>
                <a:gridCol w="2308225"/>
                <a:gridCol w="2308225"/>
              </a:tblGrid>
              <a:tr h="795866">
                <a:tc>
                  <a:txBody>
                    <a:bodyPr/>
                    <a:lstStyle/>
                    <a:p>
                      <a:pPr lvl="0"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L w="12700">
                      <a:miter lim="400000"/>
                    </a:lnL>
                  </a:tcPr>
                </a:tc>
                <a:tc>
                  <a:txBody>
                    <a:bodyPr/>
                    <a:lstStyle/>
                    <a:p>
                      <a:pPr lvl="0"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lvl="0"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lvl="0"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R w="12700">
                      <a:miter lim="400000"/>
                    </a:lnR>
                  </a:tcPr>
                </a:tc>
              </a:tr>
              <a:tr h="795866">
                <a:tc>
                  <a:txBody>
                    <a:bodyPr/>
                    <a:lstStyle/>
                    <a:p>
                      <a:pPr lvl="0"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tc>
                <a:tc>
                  <a:txBody>
                    <a:bodyPr/>
                    <a:lstStyle/>
                    <a:p>
                      <a:pPr lvl="0" defTabSz="914400">
                        <a:tabLst>
                          <a:tab pos="914400" algn="l"/>
                        </a:tabLst>
                        <a:defRPr sz="2400">
                          <a:sym typeface="Tahoma"/>
                        </a:defRPr>
                      </a:pPr>
                    </a:p>
                  </a:txBody>
                  <a:tcPr marL="50800" marR="50800" marT="50800" marB="50800" anchor="ctr" anchorCtr="0" horzOverflow="overflow"/>
                </a:tc>
                <a:tc>
                  <a:txBody>
                    <a:bodyPr/>
                    <a:lstStyle/>
                    <a:p>
                      <a:pPr lvl="0" defTabSz="914400">
                        <a:tabLst>
                          <a:tab pos="914400" algn="l"/>
                        </a:tabLst>
                        <a:defRPr sz="2400">
                          <a:sym typeface="Tahoma"/>
                        </a:defRPr>
                      </a:pPr>
                    </a:p>
                  </a:txBody>
                  <a:tcPr marL="50800" marR="50800" marT="50800" marB="50800" anchor="ctr" anchorCtr="0" horzOverflow="overflow"/>
                </a:tc>
                <a:tc>
                  <a:txBody>
                    <a:bodyPr/>
                    <a:lstStyle/>
                    <a:p>
                      <a:pPr lvl="0" defTabSz="914400">
                        <a:tabLst>
                          <a:tab pos="914400" algn="l"/>
                        </a:tabLst>
                        <a:defRPr sz="2400">
                          <a:sym typeface="Tahoma"/>
                        </a:defRPr>
                      </a:pPr>
                    </a:p>
                  </a:txBody>
                  <a:tcPr marL="50800" marR="50800" marT="50800" marB="50800" anchor="ctr" anchorCtr="0" horzOverflow="overflow">
                    <a:lnR w="12700">
                      <a:miter lim="400000"/>
                    </a:lnR>
                  </a:tcPr>
                </a:tc>
              </a:tr>
              <a:tr h="795866">
                <a:tc>
                  <a:txBody>
                    <a:bodyPr/>
                    <a:lstStyle/>
                    <a:p>
                      <a:pPr lvl="0" defTabSz="914400">
                        <a:tabLst>
                          <a:tab pos="914400" algn="l"/>
                        </a:tabLst>
                        <a:defRPr sz="3200">
                          <a:effectLst>
                            <a:outerShdw sx="100000" sy="100000" kx="0" ky="0" algn="b" rotWithShape="0" blurRad="25400" dist="25400" dir="5400000">
                              <a:srgbClr val="000000">
                                <a:alpha val="60000"/>
                              </a:srgbClr>
                            </a:outerShdw>
                          </a:effectLst>
                          <a:sym typeface="Tahoma"/>
                        </a:defRPr>
                      </a:pPr>
                    </a:p>
                  </a:txBody>
                  <a:tcPr marL="50800" marR="50800" marT="50800" marB="50800" anchor="ctr" anchorCtr="0" horzOverflow="overflow">
                    <a:lnB w="12700">
                      <a:miter lim="400000"/>
                    </a:lnB>
                  </a:tcPr>
                </a:tc>
                <a:tc>
                  <a:txBody>
                    <a:bodyPr/>
                    <a:lstStyle/>
                    <a:p>
                      <a:pPr lvl="0" defTabSz="914400">
                        <a:tabLst>
                          <a:tab pos="914400" algn="l"/>
                        </a:tabLst>
                        <a:defRPr sz="2400">
                          <a:sym typeface="Tahoma"/>
                        </a:defRPr>
                      </a:pPr>
                    </a:p>
                  </a:txBody>
                  <a:tcPr marL="50800" marR="50800" marT="50800" marB="50800" anchor="ctr" anchorCtr="0" horzOverflow="overflow">
                    <a:lnB w="12700">
                      <a:miter lim="400000"/>
                    </a:lnB>
                  </a:tcPr>
                </a:tc>
                <a:tc>
                  <a:txBody>
                    <a:bodyPr/>
                    <a:lstStyle/>
                    <a:p>
                      <a:pPr lvl="0" defTabSz="914400">
                        <a:tabLst>
                          <a:tab pos="914400" algn="l"/>
                        </a:tabLst>
                        <a:defRPr sz="2400">
                          <a:sym typeface="Tahoma"/>
                        </a:defRPr>
                      </a:pPr>
                    </a:p>
                  </a:txBody>
                  <a:tcPr marL="50800" marR="50800" marT="50800" marB="50800" anchor="ctr" anchorCtr="0" horzOverflow="overflow">
                    <a:lnB w="12700">
                      <a:miter lim="400000"/>
                    </a:lnB>
                  </a:tcPr>
                </a:tc>
                <a:tc>
                  <a:txBody>
                    <a:bodyPr/>
                    <a:lstStyle/>
                    <a:p>
                      <a:pPr lvl="0" defTabSz="914400">
                        <a:tabLst>
                          <a:tab pos="914400" algn="l"/>
                        </a:tabLst>
                        <a:defRPr sz="2400">
                          <a:sym typeface="Tahoma"/>
                        </a:defRPr>
                      </a:pPr>
                    </a:p>
                  </a:txBody>
                  <a:tcPr marL="50800" marR="50800" marT="50800" marB="50800" anchor="ctr" anchorCtr="0" horzOverflow="overflow">
                    <a:lnR w="12700">
                      <a:miter lim="400000"/>
                    </a:lnR>
                    <a:lnB w="12700">
                      <a:miter lim="400000"/>
                    </a:lnB>
                  </a:tcPr>
                </a:tc>
              </a:tr>
            </a:tbl>
          </a:graphicData>
        </a:graphic>
      </p:graphicFrame>
      <p:sp>
        <p:nvSpPr>
          <p:cNvPr id="133" name="Shape 133"/>
          <p:cNvSpPr/>
          <p:nvPr/>
        </p:nvSpPr>
        <p:spPr>
          <a:xfrm>
            <a:off x="8864600" y="6629400"/>
            <a:ext cx="2235200" cy="876300"/>
          </a:xfrm>
          <a:prstGeom prst="rect">
            <a:avLst/>
          </a:prstGeom>
          <a:solidFill>
            <a:srgbClr val="C8BEA3">
              <a:alpha val="55000"/>
            </a:srgbClr>
          </a:solidFill>
          <a:ln w="12700">
            <a:solidFill>
              <a:srgbClr val="6E0035"/>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48001E"/>
                </a:solidFill>
                <a:effectLst>
                  <a:outerShdw sx="100000" sy="100000" kx="0" ky="0" algn="b" rotWithShape="0" blurRad="38100" dist="12700" dir="5400000">
                    <a:srgbClr val="000000">
                      <a:alpha val="50000"/>
                    </a:srgbClr>
                  </a:outerShdw>
                </a:effectLst>
                <a:latin typeface="Tahoma"/>
                <a:ea typeface="Tahoma"/>
                <a:cs typeface="Tahoma"/>
                <a:sym typeface="Tahoma"/>
              </a:defRPr>
            </a:lvl1pPr>
          </a:lstStyle>
          <a:p>
            <a:pPr lvl="0">
              <a:defRPr sz="1800">
                <a:solidFill>
                  <a:srgbClr val="000000"/>
                </a:solidFill>
                <a:effectLst/>
              </a:defRPr>
            </a:pPr>
            <a:r>
              <a:rPr sz="3200">
                <a:solidFill>
                  <a:srgbClr val="48001E"/>
                </a:solidFill>
                <a:effectLst>
                  <a:outerShdw sx="100000" sy="100000" kx="0" ky="0" algn="b" rotWithShape="0" blurRad="38100" dist="12700" dir="5400000">
                    <a:srgbClr val="000000">
                      <a:alpha val="50000"/>
                    </a:srgbClr>
                  </a:outerShdw>
                </a:effectLst>
              </a:rPr>
              <a:t>gggg</a:t>
            </a:r>
          </a:p>
        </p:txBody>
      </p:sp>
      <p:sp>
        <p:nvSpPr>
          <p:cNvPr id="134" name="Shape 134"/>
          <p:cNvSpPr/>
          <p:nvPr>
            <p:ph type="title"/>
          </p:nvPr>
        </p:nvSpPr>
        <p:spPr>
          <a:xfrm>
            <a:off x="571500" y="254000"/>
            <a:ext cx="11684000" cy="1485900"/>
          </a:xfrm>
          <a:prstGeom prst="rect">
            <a:avLst/>
          </a:prstGeom>
          <a:noFill/>
          <a:ln w="12700">
            <a:miter lim="400000"/>
          </a:ln>
        </p:spPr>
        <p:txBody>
          <a:bodyPr lIns="50800" tIns="50800" rIns="50800" bIns="50800">
            <a:noAutofit/>
          </a:bodyPr>
          <a:lstStyle>
            <a:lvl1pPr>
              <a:defRPr>
                <a:solidFill>
                  <a:srgbClr val="561029"/>
                </a:solidFill>
                <a:latin typeface="Tahoma"/>
                <a:ea typeface="Tahoma"/>
                <a:cs typeface="Tahoma"/>
                <a:sym typeface="Tahoma"/>
              </a:defRPr>
            </a:lvl1pPr>
          </a:lstStyle>
          <a:p>
            <a:pPr lvl="0">
              <a:defRPr sz="1800">
                <a:solidFill>
                  <a:srgbClr val="000000"/>
                </a:solidFill>
                <a:effectLst/>
              </a:defRPr>
            </a:pPr>
            <a:r>
              <a:rPr sz="6400">
                <a:solidFill>
                  <a:srgbClr val="561029"/>
                </a:solidFill>
                <a:effectLst>
                  <a:outerShdw sx="100000" sy="100000" kx="0" ky="0" algn="b" rotWithShape="0" blurRad="127000" dist="76200" dir="2700000">
                    <a:srgbClr val="404040">
                      <a:alpha val="75000"/>
                    </a:srgbClr>
                  </a:outerShdw>
                </a:effectLst>
              </a:rPr>
              <a:t>Title Text</a:t>
            </a:r>
          </a:p>
        </p:txBody>
      </p:sp>
      <p:sp>
        <p:nvSpPr>
          <p:cNvPr id="135" name="Shape 135"/>
          <p:cNvSpPr/>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pic>
        <p:nvPicPr>
          <p:cNvPr id="137"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38"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39"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40"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41"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42"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43"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44" name="Shape 144"/>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45" name="Shape 145"/>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46" name="Shape 146"/>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47" name="Shape 147"/>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148" name="Shape 148"/>
          <p:cNvSpPr/>
          <p:nvPr>
            <p:ph type="title"/>
          </p:nvPr>
        </p:nvSpPr>
        <p:spPr>
          <a:xfrm>
            <a:off x="1270000" y="2971800"/>
            <a:ext cx="10464800" cy="3810000"/>
          </a:xfrm>
          <a:prstGeom prst="rect">
            <a:avLst/>
          </a:prstGeom>
          <a:noFill/>
          <a:ln w="12700">
            <a:miter lim="400000"/>
          </a:ln>
        </p:spPr>
        <p:txBody>
          <a:bodyPr lIns="50800" tIns="50800" rIns="50800" bIns="50800">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lvl="0">
              <a:defRPr sz="1800">
                <a:solidFill>
                  <a:srgbClr val="000000"/>
                </a:solidFill>
                <a:effectLst/>
              </a:defRPr>
            </a:pPr>
            <a:r>
              <a:rPr sz="8400">
                <a:solidFill>
                  <a:srgbClr val="791A3E"/>
                </a:solidFill>
                <a:effectLst>
                  <a:outerShdw sx="100000" sy="100000" kx="0" ky="0" algn="b" rotWithShape="0" blurRad="127000" dist="76200" dir="2700000">
                    <a:srgbClr val="000000">
                      <a:alpha val="75000"/>
                    </a:srgbClr>
                  </a:outerShdw>
                </a:effectLst>
              </a:rPr>
              <a:t>Title Text</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150"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51"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52"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53"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54"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55"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56"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57" name="Shape 157"/>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58" name="Shape 158"/>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59" name="Shape 159"/>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60" name="Shape 160"/>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161" name="Shape 161"/>
          <p:cNvSpPr/>
          <p:nvPr>
            <p:ph type="title"/>
          </p:nvPr>
        </p:nvSpPr>
        <p:spPr>
          <a:xfrm>
            <a:off x="1270000" y="7366000"/>
            <a:ext cx="10464800" cy="1701800"/>
          </a:xfrm>
          <a:prstGeom prst="rect">
            <a:avLst/>
          </a:prstGeom>
          <a:noFill/>
          <a:ln w="12700">
            <a:miter lim="400000"/>
          </a:ln>
        </p:spPr>
        <p:txBody>
          <a:bodyPr lIns="50800" tIns="50800" rIns="50800" bIns="50800">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lvl="0">
              <a:defRPr sz="1800">
                <a:solidFill>
                  <a:srgbClr val="000000"/>
                </a:solidFill>
                <a:effectLst/>
              </a:defRPr>
            </a:pPr>
            <a:r>
              <a:rPr sz="8400">
                <a:solidFill>
                  <a:srgbClr val="791A3E"/>
                </a:solidFill>
                <a:effectLst>
                  <a:outerShdw sx="100000" sy="100000" kx="0" ky="0" algn="b" rotWithShape="0" blurRad="127000" dist="76200" dir="2700000">
                    <a:srgbClr val="000000">
                      <a:alpha val="75000"/>
                    </a:srgbClr>
                  </a:outerShdw>
                </a:effectLst>
              </a:rPr>
              <a:t>Title Text</a:t>
            </a:r>
          </a:p>
        </p:txBody>
      </p:sp>
      <p:sp>
        <p:nvSpPr>
          <p:cNvPr id="162" name="Shape 162"/>
          <p:cNvSpPr/>
          <p:nvPr>
            <p:ph type="sldNum" sz="quarter" idx="2"/>
          </p:nvPr>
        </p:nvSpPr>
        <p:spPr>
          <a:xfrm>
            <a:off x="125222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Reflection">
    <p:spTree>
      <p:nvGrpSpPr>
        <p:cNvPr id="1" name=""/>
        <p:cNvGrpSpPr/>
        <p:nvPr/>
      </p:nvGrpSpPr>
      <p:grpSpPr>
        <a:xfrm>
          <a:off x="0" y="0"/>
          <a:ext cx="0" cy="0"/>
          <a:chOff x="0" y="0"/>
          <a:chExt cx="0" cy="0"/>
        </a:xfrm>
      </p:grpSpPr>
      <p:pic>
        <p:nvPicPr>
          <p:cNvPr id="164"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65"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66"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67"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68"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69"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70"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71" name="Shape 171"/>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72" name="Shape 172"/>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73" name="Shape 173"/>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74" name="Shape 174"/>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175" name="Shape 175"/>
          <p:cNvSpPr/>
          <p:nvPr>
            <p:ph type="title"/>
          </p:nvPr>
        </p:nvSpPr>
        <p:spPr>
          <a:xfrm>
            <a:off x="1270000" y="7366000"/>
            <a:ext cx="10464800" cy="1701800"/>
          </a:xfrm>
          <a:prstGeom prst="rect">
            <a:avLst/>
          </a:prstGeom>
          <a:noFill/>
          <a:ln w="12700">
            <a:miter lim="400000"/>
          </a:ln>
        </p:spPr>
        <p:txBody>
          <a:bodyPr lIns="50800" tIns="50800" rIns="50800" bIns="50800">
            <a:noAutofit/>
          </a:bodyPr>
          <a:lstStyle>
            <a:lvl1pPr algn="ctr">
              <a:defRPr sz="84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lvl="0">
              <a:defRPr sz="1800">
                <a:solidFill>
                  <a:srgbClr val="000000"/>
                </a:solidFill>
                <a:effectLst/>
              </a:defRPr>
            </a:pPr>
            <a:r>
              <a:rPr sz="8400">
                <a:solidFill>
                  <a:srgbClr val="791A3E"/>
                </a:solidFill>
                <a:effectLst>
                  <a:outerShdw sx="100000" sy="100000" kx="0" ky="0" algn="b" rotWithShape="0" blurRad="127000" dist="76200" dir="2700000">
                    <a:srgbClr val="000000">
                      <a:alpha val="75000"/>
                    </a:srgbClr>
                  </a:outerShdw>
                </a:effectLst>
              </a:rPr>
              <a:t>Title Text</a:t>
            </a:r>
          </a:p>
        </p:txBody>
      </p:sp>
      <p:sp>
        <p:nvSpPr>
          <p:cNvPr id="176" name="Shape 176"/>
          <p:cNvSpPr/>
          <p:nvPr>
            <p:ph type="sldNum" sz="quarter" idx="2"/>
          </p:nvPr>
        </p:nvSpPr>
        <p:spPr>
          <a:xfrm>
            <a:off x="124587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pic>
        <p:nvPicPr>
          <p:cNvPr id="178"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79"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80"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81"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82"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83"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84"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185" name="Shape 185"/>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186" name="Shape 186"/>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187" name="Shape 187"/>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188" name="Shape 188"/>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189" name="Shape 189"/>
          <p:cNvSpPr/>
          <p:nvPr>
            <p:ph type="title"/>
          </p:nvPr>
        </p:nvSpPr>
        <p:spPr>
          <a:xfrm>
            <a:off x="635000" y="1409700"/>
            <a:ext cx="5867400" cy="3302000"/>
          </a:xfrm>
          <a:prstGeom prst="rect">
            <a:avLst/>
          </a:prstGeom>
          <a:noFill/>
          <a:ln w="12700">
            <a:miter lim="400000"/>
          </a:ln>
        </p:spPr>
        <p:txBody>
          <a:bodyPr anchor="b">
            <a:noAutofit/>
          </a:bodyPr>
          <a:lstStyle>
            <a:lvl1pPr algn="ctr">
              <a:defRPr sz="7000">
                <a:solidFill>
                  <a:srgbClr val="791A3E"/>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lvl="0">
              <a:defRPr sz="1800">
                <a:solidFill>
                  <a:srgbClr val="000000"/>
                </a:solidFill>
                <a:effectLst/>
              </a:defRPr>
            </a:pPr>
            <a:r>
              <a:rPr sz="7000">
                <a:solidFill>
                  <a:srgbClr val="791A3E"/>
                </a:solidFill>
                <a:effectLst>
                  <a:outerShdw sx="100000" sy="100000" kx="0" ky="0" algn="b" rotWithShape="0" blurRad="127000" dist="76200" dir="2700000">
                    <a:srgbClr val="000000">
                      <a:alpha val="75000"/>
                    </a:srgbClr>
                  </a:outerShdw>
                </a:effectLst>
              </a:rPr>
              <a:t>Title Text</a:t>
            </a:r>
          </a:p>
        </p:txBody>
      </p:sp>
      <p:sp>
        <p:nvSpPr>
          <p:cNvPr id="190" name="Shape 190"/>
          <p:cNvSpPr/>
          <p:nvPr>
            <p:ph type="body" idx="1"/>
          </p:nvPr>
        </p:nvSpPr>
        <p:spPr>
          <a:xfrm>
            <a:off x="635000" y="4787900"/>
            <a:ext cx="5867400" cy="3302000"/>
          </a:xfrm>
          <a:prstGeom prst="rect">
            <a:avLst/>
          </a:prstGeom>
        </p:spPr>
        <p:txBody>
          <a:bodyPr anchor="t">
            <a:noAutofit/>
          </a:bodyPr>
          <a:lstStyle>
            <a:lvl1pPr marL="0" indent="0" algn="ctr">
              <a:spcBef>
                <a:spcPts val="0"/>
              </a:spcBef>
              <a:buSzTx/>
              <a:buNone/>
              <a:defRPr sz="3400">
                <a:solidFill>
                  <a:srgbClr val="606060"/>
                </a:solidFill>
                <a:latin typeface="Tahoma"/>
                <a:ea typeface="Tahoma"/>
                <a:cs typeface="Tahoma"/>
                <a:sym typeface="Tahoma"/>
              </a:defRPr>
            </a:lvl1pPr>
            <a:lvl2pPr marL="0" indent="0" algn="ctr">
              <a:spcBef>
                <a:spcPts val="0"/>
              </a:spcBef>
              <a:buSzTx/>
              <a:buNone/>
              <a:defRPr sz="3400">
                <a:solidFill>
                  <a:srgbClr val="606060"/>
                </a:solidFill>
                <a:latin typeface="Tahoma"/>
                <a:ea typeface="Tahoma"/>
                <a:cs typeface="Tahoma"/>
                <a:sym typeface="Tahoma"/>
              </a:defRPr>
            </a:lvl2pPr>
            <a:lvl3pPr marL="0" indent="0" algn="ctr">
              <a:spcBef>
                <a:spcPts val="0"/>
              </a:spcBef>
              <a:buSzTx/>
              <a:buNone/>
              <a:defRPr sz="3400">
                <a:solidFill>
                  <a:srgbClr val="606060"/>
                </a:solidFill>
                <a:latin typeface="Tahoma"/>
                <a:ea typeface="Tahoma"/>
                <a:cs typeface="Tahoma"/>
                <a:sym typeface="Tahoma"/>
              </a:defRPr>
            </a:lvl3pPr>
            <a:lvl4pPr marL="0" indent="0" algn="ctr">
              <a:spcBef>
                <a:spcPts val="0"/>
              </a:spcBef>
              <a:buSzTx/>
              <a:buNone/>
              <a:defRPr sz="3400">
                <a:solidFill>
                  <a:srgbClr val="606060"/>
                </a:solidFill>
                <a:latin typeface="Tahoma"/>
                <a:ea typeface="Tahoma"/>
                <a:cs typeface="Tahoma"/>
                <a:sym typeface="Tahoma"/>
              </a:defRPr>
            </a:lvl4pPr>
            <a:lvl5pPr marL="0" indent="0" algn="ctr">
              <a:spcBef>
                <a:spcPts val="0"/>
              </a:spcBef>
              <a:buSzTx/>
              <a:buNone/>
              <a:defRPr sz="3400">
                <a:solidFill>
                  <a:srgbClr val="606060"/>
                </a:solidFill>
                <a:latin typeface="Tahoma"/>
                <a:ea typeface="Tahoma"/>
                <a:cs typeface="Tahoma"/>
                <a:sym typeface="Tahoma"/>
              </a:defRPr>
            </a:lvl5pPr>
          </a:lstStyle>
          <a:p>
            <a:pPr lvl="0">
              <a:defRPr sz="1800">
                <a:solidFill>
                  <a:srgbClr val="000000"/>
                </a:solidFill>
              </a:defRPr>
            </a:pPr>
            <a:r>
              <a:rPr sz="3400">
                <a:solidFill>
                  <a:srgbClr val="606060"/>
                </a:solidFill>
              </a:rPr>
              <a:t>Body Level One</a:t>
            </a:r>
            <a:endParaRPr sz="3400">
              <a:solidFill>
                <a:srgbClr val="606060"/>
              </a:solidFill>
            </a:endParaRPr>
          </a:p>
          <a:p>
            <a:pPr lvl="1">
              <a:defRPr sz="1800">
                <a:solidFill>
                  <a:srgbClr val="000000"/>
                </a:solidFill>
              </a:defRPr>
            </a:pPr>
            <a:r>
              <a:rPr sz="3400">
                <a:solidFill>
                  <a:srgbClr val="606060"/>
                </a:solidFill>
              </a:rPr>
              <a:t>Body Level Two</a:t>
            </a:r>
            <a:endParaRPr sz="3400">
              <a:solidFill>
                <a:srgbClr val="606060"/>
              </a:solidFill>
            </a:endParaRPr>
          </a:p>
          <a:p>
            <a:pPr lvl="2">
              <a:defRPr sz="1800">
                <a:solidFill>
                  <a:srgbClr val="000000"/>
                </a:solidFill>
              </a:defRPr>
            </a:pPr>
            <a:r>
              <a:rPr sz="3400">
                <a:solidFill>
                  <a:srgbClr val="606060"/>
                </a:solidFill>
              </a:rPr>
              <a:t>Body Level Three</a:t>
            </a:r>
            <a:endParaRPr sz="3400">
              <a:solidFill>
                <a:srgbClr val="606060"/>
              </a:solidFill>
            </a:endParaRPr>
          </a:p>
          <a:p>
            <a:pPr lvl="3">
              <a:defRPr sz="1800">
                <a:solidFill>
                  <a:srgbClr val="000000"/>
                </a:solidFill>
              </a:defRPr>
            </a:pPr>
            <a:r>
              <a:rPr sz="3400">
                <a:solidFill>
                  <a:srgbClr val="606060"/>
                </a:solidFill>
              </a:rPr>
              <a:t>Body Level Four</a:t>
            </a:r>
            <a:endParaRPr sz="3400">
              <a:solidFill>
                <a:srgbClr val="606060"/>
              </a:solidFill>
            </a:endParaRPr>
          </a:p>
          <a:p>
            <a:pPr lvl="4">
              <a:defRPr sz="1800">
                <a:solidFill>
                  <a:srgbClr val="000000"/>
                </a:solidFill>
              </a:defRPr>
            </a:pPr>
            <a:r>
              <a:rPr sz="3400">
                <a:solidFill>
                  <a:srgbClr val="606060"/>
                </a:solidFill>
              </a:rPr>
              <a:t>Body Level Five</a:t>
            </a:r>
          </a:p>
        </p:txBody>
      </p:sp>
      <p:sp>
        <p:nvSpPr>
          <p:cNvPr id="191" name="Shape 191"/>
          <p:cNvSpPr/>
          <p:nvPr>
            <p:ph type="sldNum" sz="quarter" idx="2"/>
          </p:nvPr>
        </p:nvSpPr>
        <p:spPr>
          <a:xfrm>
            <a:off x="125095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Reflection">
    <p:spTree>
      <p:nvGrpSpPr>
        <p:cNvPr id="1" name=""/>
        <p:cNvGrpSpPr/>
        <p:nvPr/>
      </p:nvGrpSpPr>
      <p:grpSpPr>
        <a:xfrm>
          <a:off x="0" y="0"/>
          <a:ext cx="0" cy="0"/>
          <a:chOff x="0" y="0"/>
          <a:chExt cx="0" cy="0"/>
        </a:xfrm>
      </p:grpSpPr>
      <p:pic>
        <p:nvPicPr>
          <p:cNvPr id="193"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194"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195"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196"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197"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198"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199"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200" name="Shape 200"/>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201" name="Shape 201"/>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202" name="Shape 202"/>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203" name="Shape 203"/>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204" name="Shape 204"/>
          <p:cNvSpPr/>
          <p:nvPr>
            <p:ph type="title"/>
          </p:nvPr>
        </p:nvSpPr>
        <p:spPr>
          <a:xfrm>
            <a:off x="635000" y="1409700"/>
            <a:ext cx="5867400" cy="3302000"/>
          </a:xfrm>
          <a:prstGeom prst="rect">
            <a:avLst/>
          </a:prstGeom>
          <a:noFill/>
          <a:ln w="12700">
            <a:miter lim="400000"/>
          </a:ln>
        </p:spPr>
        <p:txBody>
          <a:bodyPr anchor="b">
            <a:noAutofit/>
          </a:bodyPr>
          <a:lstStyle>
            <a:lvl1pPr algn="ctr">
              <a:defRPr sz="7000">
                <a:solidFill>
                  <a:srgbClr val="561029"/>
                </a:solidFill>
                <a:effectLst>
                  <a:outerShdw sx="100000" sy="100000" kx="0" ky="0" algn="b" rotWithShape="0" blurRad="127000" dist="76200" dir="2700000">
                    <a:srgbClr val="000000">
                      <a:alpha val="75000"/>
                    </a:srgbClr>
                  </a:outerShdw>
                </a:effectLst>
                <a:latin typeface="Tahoma"/>
                <a:ea typeface="Tahoma"/>
                <a:cs typeface="Tahoma"/>
                <a:sym typeface="Tahoma"/>
              </a:defRPr>
            </a:lvl1pPr>
          </a:lstStyle>
          <a:p>
            <a:pPr lvl="0">
              <a:defRPr sz="1800">
                <a:solidFill>
                  <a:srgbClr val="000000"/>
                </a:solidFill>
                <a:effectLst/>
              </a:defRPr>
            </a:pPr>
            <a:r>
              <a:rPr sz="7000">
                <a:solidFill>
                  <a:srgbClr val="561029"/>
                </a:solidFill>
                <a:effectLst>
                  <a:outerShdw sx="100000" sy="100000" kx="0" ky="0" algn="b" rotWithShape="0" blurRad="127000" dist="76200" dir="2700000">
                    <a:srgbClr val="000000">
                      <a:alpha val="75000"/>
                    </a:srgbClr>
                  </a:outerShdw>
                </a:effectLst>
              </a:rPr>
              <a:t>Title Text</a:t>
            </a:r>
          </a:p>
        </p:txBody>
      </p:sp>
      <p:sp>
        <p:nvSpPr>
          <p:cNvPr id="205" name="Shape 205"/>
          <p:cNvSpPr/>
          <p:nvPr>
            <p:ph type="body" idx="1"/>
          </p:nvPr>
        </p:nvSpPr>
        <p:spPr>
          <a:xfrm>
            <a:off x="635000" y="4787900"/>
            <a:ext cx="5867400" cy="3302000"/>
          </a:xfrm>
          <a:prstGeom prst="rect">
            <a:avLst/>
          </a:prstGeom>
        </p:spPr>
        <p:txBody>
          <a:bodyPr anchor="t">
            <a:noAutofit/>
          </a:bodyPr>
          <a:lstStyle>
            <a:lvl1pPr marL="0" indent="0" algn="ctr">
              <a:spcBef>
                <a:spcPts val="0"/>
              </a:spcBef>
              <a:buSzTx/>
              <a:buNone/>
              <a:defRPr sz="3400">
                <a:solidFill>
                  <a:srgbClr val="606060"/>
                </a:solidFill>
                <a:latin typeface="Tahoma"/>
                <a:ea typeface="Tahoma"/>
                <a:cs typeface="Tahoma"/>
                <a:sym typeface="Tahoma"/>
              </a:defRPr>
            </a:lvl1pPr>
            <a:lvl2pPr marL="0" indent="0" algn="ctr">
              <a:spcBef>
                <a:spcPts val="0"/>
              </a:spcBef>
              <a:buSzTx/>
              <a:buNone/>
              <a:defRPr sz="3400">
                <a:solidFill>
                  <a:srgbClr val="606060"/>
                </a:solidFill>
                <a:latin typeface="Tahoma"/>
                <a:ea typeface="Tahoma"/>
                <a:cs typeface="Tahoma"/>
                <a:sym typeface="Tahoma"/>
              </a:defRPr>
            </a:lvl2pPr>
            <a:lvl3pPr marL="0" indent="0" algn="ctr">
              <a:spcBef>
                <a:spcPts val="0"/>
              </a:spcBef>
              <a:buSzTx/>
              <a:buNone/>
              <a:defRPr sz="3400">
                <a:solidFill>
                  <a:srgbClr val="606060"/>
                </a:solidFill>
                <a:latin typeface="Tahoma"/>
                <a:ea typeface="Tahoma"/>
                <a:cs typeface="Tahoma"/>
                <a:sym typeface="Tahoma"/>
              </a:defRPr>
            </a:lvl3pPr>
            <a:lvl4pPr marL="0" indent="0" algn="ctr">
              <a:spcBef>
                <a:spcPts val="0"/>
              </a:spcBef>
              <a:buSzTx/>
              <a:buNone/>
              <a:defRPr sz="3400">
                <a:solidFill>
                  <a:srgbClr val="606060"/>
                </a:solidFill>
                <a:latin typeface="Tahoma"/>
                <a:ea typeface="Tahoma"/>
                <a:cs typeface="Tahoma"/>
                <a:sym typeface="Tahoma"/>
              </a:defRPr>
            </a:lvl4pPr>
            <a:lvl5pPr marL="0" indent="0" algn="ctr">
              <a:spcBef>
                <a:spcPts val="0"/>
              </a:spcBef>
              <a:buSzTx/>
              <a:buNone/>
              <a:defRPr sz="3400">
                <a:solidFill>
                  <a:srgbClr val="606060"/>
                </a:solidFill>
                <a:latin typeface="Tahoma"/>
                <a:ea typeface="Tahoma"/>
                <a:cs typeface="Tahoma"/>
                <a:sym typeface="Tahoma"/>
              </a:defRPr>
            </a:lvl5pPr>
          </a:lstStyle>
          <a:p>
            <a:pPr lvl="0">
              <a:defRPr sz="1800">
                <a:solidFill>
                  <a:srgbClr val="000000"/>
                </a:solidFill>
              </a:defRPr>
            </a:pPr>
            <a:r>
              <a:rPr sz="3400">
                <a:solidFill>
                  <a:srgbClr val="606060"/>
                </a:solidFill>
              </a:rPr>
              <a:t>Body Level One</a:t>
            </a:r>
            <a:endParaRPr sz="3400">
              <a:solidFill>
                <a:srgbClr val="606060"/>
              </a:solidFill>
            </a:endParaRPr>
          </a:p>
          <a:p>
            <a:pPr lvl="1">
              <a:defRPr sz="1800">
                <a:solidFill>
                  <a:srgbClr val="000000"/>
                </a:solidFill>
              </a:defRPr>
            </a:pPr>
            <a:r>
              <a:rPr sz="3400">
                <a:solidFill>
                  <a:srgbClr val="606060"/>
                </a:solidFill>
              </a:rPr>
              <a:t>Body Level Two</a:t>
            </a:r>
            <a:endParaRPr sz="3400">
              <a:solidFill>
                <a:srgbClr val="606060"/>
              </a:solidFill>
            </a:endParaRPr>
          </a:p>
          <a:p>
            <a:pPr lvl="2">
              <a:defRPr sz="1800">
                <a:solidFill>
                  <a:srgbClr val="000000"/>
                </a:solidFill>
              </a:defRPr>
            </a:pPr>
            <a:r>
              <a:rPr sz="3400">
                <a:solidFill>
                  <a:srgbClr val="606060"/>
                </a:solidFill>
              </a:rPr>
              <a:t>Body Level Three</a:t>
            </a:r>
            <a:endParaRPr sz="3400">
              <a:solidFill>
                <a:srgbClr val="606060"/>
              </a:solidFill>
            </a:endParaRPr>
          </a:p>
          <a:p>
            <a:pPr lvl="3">
              <a:defRPr sz="1800">
                <a:solidFill>
                  <a:srgbClr val="000000"/>
                </a:solidFill>
              </a:defRPr>
            </a:pPr>
            <a:r>
              <a:rPr sz="3400">
                <a:solidFill>
                  <a:srgbClr val="606060"/>
                </a:solidFill>
              </a:rPr>
              <a:t>Body Level Four</a:t>
            </a:r>
            <a:endParaRPr sz="3400">
              <a:solidFill>
                <a:srgbClr val="606060"/>
              </a:solidFill>
            </a:endParaRPr>
          </a:p>
          <a:p>
            <a:pPr lvl="4">
              <a:defRPr sz="1800">
                <a:solidFill>
                  <a:srgbClr val="000000"/>
                </a:solidFill>
              </a:defRPr>
            </a:pPr>
            <a:r>
              <a:rPr sz="3400">
                <a:solidFill>
                  <a:srgbClr val="606060"/>
                </a:solidFill>
              </a:rPr>
              <a:t>Body Level Five</a:t>
            </a:r>
          </a:p>
        </p:txBody>
      </p:sp>
      <p:sp>
        <p:nvSpPr>
          <p:cNvPr id="206" name="Shape 206"/>
          <p:cNvSpPr/>
          <p:nvPr>
            <p:ph type="sldNum" sz="quarter" idx="2"/>
          </p:nvPr>
        </p:nvSpPr>
        <p:spPr>
          <a:xfrm>
            <a:off x="125349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with Logos">
    <p:spTree>
      <p:nvGrpSpPr>
        <p:cNvPr id="1" name=""/>
        <p:cNvGrpSpPr/>
        <p:nvPr/>
      </p:nvGrpSpPr>
      <p:grpSpPr>
        <a:xfrm>
          <a:off x="0" y="0"/>
          <a:ext cx="0" cy="0"/>
          <a:chOff x="0" y="0"/>
          <a:chExt cx="0" cy="0"/>
        </a:xfrm>
      </p:grpSpPr>
      <p:pic>
        <p:nvPicPr>
          <p:cNvPr id="16" name=""/>
          <p:cNvPicPr/>
          <p:nvPr/>
        </p:nvPicPr>
        <p:blipFill>
          <a:blip r:embed="rId2">
            <a:extLst/>
          </a:blip>
          <a:stretch>
            <a:fillRect/>
          </a:stretch>
        </p:blipFill>
        <p:spPr>
          <a:xfrm>
            <a:off x="3237545" y="9378950"/>
            <a:ext cx="6019801" cy="393700"/>
          </a:xfrm>
          <a:prstGeom prst="rect">
            <a:avLst/>
          </a:prstGeom>
        </p:spPr>
      </p:pic>
      <p:pic>
        <p:nvPicPr>
          <p:cNvPr id="17" name="ATLAS-chrome-logo-blue_lo.tiff"/>
          <p:cNvPicPr/>
          <p:nvPr/>
        </p:nvPicPr>
        <p:blipFill>
          <a:blip r:embed="rId3">
            <a:alphaModFix amt="79000"/>
            <a:extLst/>
          </a:blip>
          <a:srcRect l="4249" t="745" r="76250" b="813"/>
          <a:stretch>
            <a:fillRect/>
          </a:stretch>
        </p:blipFill>
        <p:spPr>
          <a:xfrm>
            <a:off x="457200" y="4148015"/>
            <a:ext cx="1270000" cy="2149232"/>
          </a:xfrm>
          <a:prstGeom prst="rect">
            <a:avLst/>
          </a:prstGeom>
          <a:ln w="12700">
            <a:miter lim="400000"/>
          </a:ln>
        </p:spPr>
      </p:pic>
      <p:pic>
        <p:nvPicPr>
          <p:cNvPr id="18" name="Picture 5.png"/>
          <p:cNvPicPr/>
          <p:nvPr/>
        </p:nvPicPr>
        <p:blipFill>
          <a:blip r:embed="rId4">
            <a:extLst/>
          </a:blip>
          <a:stretch>
            <a:fillRect/>
          </a:stretch>
        </p:blipFill>
        <p:spPr>
          <a:xfrm>
            <a:off x="10985500" y="4953000"/>
            <a:ext cx="990600" cy="1130300"/>
          </a:xfrm>
          <a:prstGeom prst="rect">
            <a:avLst/>
          </a:prstGeom>
          <a:ln w="12700">
            <a:miter lim="400000"/>
          </a:ln>
        </p:spPr>
      </p:pic>
      <p:pic>
        <p:nvPicPr>
          <p:cNvPr id="19" name="Picture 9.png"/>
          <p:cNvPicPr/>
          <p:nvPr/>
        </p:nvPicPr>
        <p:blipFill>
          <a:blip r:embed="rId5">
            <a:alphaModFix amt="90000"/>
            <a:extLst/>
          </a:blip>
          <a:stretch>
            <a:fillRect/>
          </a:stretch>
        </p:blipFill>
        <p:spPr>
          <a:xfrm>
            <a:off x="12052300" y="5016500"/>
            <a:ext cx="1092200" cy="1079500"/>
          </a:xfrm>
          <a:prstGeom prst="rect">
            <a:avLst/>
          </a:prstGeom>
          <a:ln w="12700">
            <a:miter lim="400000"/>
          </a:ln>
        </p:spPr>
      </p:pic>
      <p:sp>
        <p:nvSpPr>
          <p:cNvPr id="20" name="Shape 20"/>
          <p:cNvSpPr/>
          <p:nvPr/>
        </p:nvSpPr>
        <p:spPr>
          <a:xfrm>
            <a:off x="12293582" y="5575300"/>
            <a:ext cx="599183"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2E7A"/>
                </a:solidFill>
                <a:latin typeface="Times"/>
                <a:ea typeface="Times"/>
                <a:cs typeface="Times"/>
                <a:sym typeface="Times"/>
              </a:defRPr>
            </a:lvl1pPr>
          </a:lstStyle>
          <a:p>
            <a:pPr lvl="0">
              <a:defRPr sz="1800">
                <a:solidFill>
                  <a:srgbClr val="000000"/>
                </a:solidFill>
              </a:defRPr>
            </a:pPr>
            <a:r>
              <a:rPr sz="1600">
                <a:solidFill>
                  <a:srgbClr val="002E7A"/>
                </a:solidFill>
              </a:rPr>
              <a:t>Lecce</a:t>
            </a:r>
          </a:p>
        </p:txBody>
      </p:sp>
      <p:sp>
        <p:nvSpPr>
          <p:cNvPr id="21" name="Shape 21"/>
          <p:cNvSpPr/>
          <p:nvPr>
            <p:ph type="title"/>
          </p:nvPr>
        </p:nvSpPr>
        <p:spPr>
          <a:xfrm>
            <a:off x="1270000" y="1638300"/>
            <a:ext cx="10464800" cy="33020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lvl="0">
              <a:defRPr sz="1800">
                <a:solidFill>
                  <a:srgbClr val="000000"/>
                </a:solidFill>
                <a:effectLst/>
              </a:defRPr>
            </a:pPr>
            <a:r>
              <a:rPr sz="6400">
                <a:solidFill>
                  <a:srgbClr val="1A0A53"/>
                </a:solidFill>
                <a:effectLst>
                  <a:outerShdw sx="100000" sy="100000" kx="0" ky="0" algn="b" rotWithShape="0" blurRad="127000" dist="76200" dir="2700000">
                    <a:srgbClr val="000000">
                      <a:alpha val="75000"/>
                    </a:srgbClr>
                  </a:outerShdw>
                </a:effectLst>
              </a:rPr>
              <a:t>Title Text</a:t>
            </a:r>
          </a:p>
        </p:txBody>
      </p:sp>
      <p:sp>
        <p:nvSpPr>
          <p:cNvPr id="22" name="Shape 22"/>
          <p:cNvSpPr/>
          <p:nvPr>
            <p:ph type="body"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sz="3000">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None/>
              <a:defRPr sz="3000">
                <a:solidFill>
                  <a:srgbClr val="371A94"/>
                </a:solidFill>
                <a:latin typeface="+mn-lt"/>
                <a:ea typeface="+mn-ea"/>
                <a:cs typeface="+mn-cs"/>
                <a:sym typeface="Palatino"/>
              </a:defRPr>
            </a:lvl5pPr>
          </a:lstStyle>
          <a:p>
            <a:pPr lvl="0">
              <a:defRPr sz="1800">
                <a:solidFill>
                  <a:srgbClr val="000000"/>
                </a:solidFill>
              </a:defRPr>
            </a:pPr>
            <a:r>
              <a:rPr sz="3600">
                <a:solidFill>
                  <a:srgbClr val="371A94"/>
                </a:solidFill>
              </a:rPr>
              <a:t>Body Level One</a:t>
            </a:r>
            <a:endParaRPr sz="3600">
              <a:solidFill>
                <a:srgbClr val="371A94"/>
              </a:solidFill>
            </a:endParaRPr>
          </a:p>
          <a:p>
            <a:pPr lvl="1">
              <a:defRPr sz="1800">
                <a:solidFill>
                  <a:srgbClr val="000000"/>
                </a:solidFill>
              </a:defRPr>
            </a:pPr>
            <a:r>
              <a:rPr sz="3000">
                <a:solidFill>
                  <a:srgbClr val="61177C"/>
                </a:solidFill>
              </a:rPr>
              <a:t>Body Level Two</a:t>
            </a:r>
            <a:endParaRPr sz="3000">
              <a:solidFill>
                <a:srgbClr val="61177C"/>
              </a:solidFill>
            </a:endParaRPr>
          </a:p>
          <a:p>
            <a:pPr lvl="2">
              <a:defRPr sz="1800">
                <a:solidFill>
                  <a:srgbClr val="000000"/>
                </a:solidFill>
              </a:defRPr>
            </a:pPr>
            <a:r>
              <a:rPr sz="3000">
                <a:solidFill>
                  <a:srgbClr val="371A94"/>
                </a:solidFill>
              </a:rPr>
              <a:t>Body Level Three</a:t>
            </a:r>
            <a:endParaRPr sz="3000">
              <a:solidFill>
                <a:srgbClr val="371A94"/>
              </a:solidFill>
            </a:endParaRPr>
          </a:p>
          <a:p>
            <a:pPr lvl="3">
              <a:defRPr sz="1800">
                <a:solidFill>
                  <a:srgbClr val="000000"/>
                </a:solidFill>
              </a:defRPr>
            </a:pPr>
            <a:r>
              <a:rPr sz="3000">
                <a:solidFill>
                  <a:srgbClr val="61177C"/>
                </a:solidFill>
              </a:rPr>
              <a:t>Body Level Four</a:t>
            </a:r>
            <a:endParaRPr sz="3000">
              <a:solidFill>
                <a:srgbClr val="61177C"/>
              </a:solidFill>
            </a:endParaRPr>
          </a:p>
          <a:p>
            <a:pPr lvl="4">
              <a:defRPr sz="1800">
                <a:solidFill>
                  <a:srgbClr val="000000"/>
                </a:solidFill>
              </a:defRPr>
            </a:pPr>
            <a:r>
              <a:rPr sz="3000">
                <a:solidFill>
                  <a:srgbClr val="371A94"/>
                </a:solidFill>
              </a:rPr>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pic>
        <p:nvPicPr>
          <p:cNvPr id="208"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209"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10"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11"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212"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213"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214"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215" name="Shape 215"/>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216" name="Shape 216"/>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217" name="Shape 217"/>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218" name="Shape 218"/>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219" name="Shape 219"/>
          <p:cNvSpPr/>
          <p:nvPr>
            <p:ph type="title"/>
          </p:nvPr>
        </p:nvSpPr>
        <p:spPr>
          <a:xfrm>
            <a:off x="1270000" y="254000"/>
            <a:ext cx="10464800" cy="2438400"/>
          </a:xfrm>
          <a:prstGeom prst="rect">
            <a:avLst/>
          </a:prstGeom>
          <a:noFill/>
          <a:ln w="12700">
            <a:miter lim="400000"/>
          </a:ln>
        </p:spPr>
        <p:txBody>
          <a:bodyPr lIns="50800" tIns="50800" rIns="50800" bIns="50800">
            <a:noAutofit/>
          </a:bodyPr>
          <a:lstStyle>
            <a:lvl1pPr algn="ctr">
              <a:defRPr sz="8400">
                <a:solidFill>
                  <a:srgbClr val="000000"/>
                </a:solidFill>
                <a:latin typeface="Gill Sans"/>
                <a:ea typeface="Gill Sans"/>
                <a:cs typeface="Gill Sans"/>
                <a:sym typeface="Gill Sans"/>
              </a:defRPr>
            </a:lvl1pPr>
          </a:lstStyle>
          <a:p>
            <a:pPr lvl="0">
              <a:defRPr sz="1800">
                <a:effectLst/>
              </a:defRPr>
            </a:pPr>
            <a:r>
              <a:rPr sz="8400"/>
              <a:t>Title Text</a:t>
            </a:r>
          </a:p>
        </p:txBody>
      </p:sp>
      <p:sp>
        <p:nvSpPr>
          <p:cNvPr id="220" name="Shape 220"/>
          <p:cNvSpPr/>
          <p:nvPr>
            <p:ph type="body" idx="1"/>
          </p:nvPr>
        </p:nvSpPr>
        <p:spPr>
          <a:xfrm>
            <a:off x="1270000" y="2768600"/>
            <a:ext cx="5041900" cy="5715000"/>
          </a:xfrm>
          <a:prstGeom prst="rect">
            <a:avLst/>
          </a:prstGeom>
        </p:spPr>
        <p:txBody>
          <a:bodyPr lIns="50800" tIns="50800" rIns="50800" bIns="50800">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defRPr sz="3200">
                <a:solidFill>
                  <a:srgbClr val="000000"/>
                </a:solidFill>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221" name="Shape 221"/>
          <p:cNvSpPr/>
          <p:nvPr>
            <p:ph type="sldNum" sz="quarter" idx="2"/>
          </p:nvPr>
        </p:nvSpPr>
        <p:spPr>
          <a:xfrm>
            <a:off x="125349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pic>
        <p:nvPicPr>
          <p:cNvPr id="223"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224"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25"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26"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227"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228"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229"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230" name="Shape 230"/>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231" name="Shape 231"/>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232" name="Shape 232"/>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233" name="Shape 233"/>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234" name="Shape 234"/>
          <p:cNvSpPr/>
          <p:nvPr>
            <p:ph type="title"/>
          </p:nvPr>
        </p:nvSpPr>
        <p:spPr>
          <a:xfrm>
            <a:off x="1270000" y="254000"/>
            <a:ext cx="10464800" cy="2438400"/>
          </a:xfrm>
          <a:prstGeom prst="rect">
            <a:avLst/>
          </a:prstGeom>
          <a:noFill/>
          <a:ln w="12700">
            <a:miter lim="400000"/>
          </a:ln>
        </p:spPr>
        <p:txBody>
          <a:bodyPr lIns="50800" tIns="50800" rIns="50800" bIns="50800">
            <a:noAutofit/>
          </a:bodyPr>
          <a:lstStyle>
            <a:lvl1pPr algn="ctr">
              <a:defRPr sz="8400">
                <a:solidFill>
                  <a:srgbClr val="000000"/>
                </a:solidFill>
                <a:latin typeface="Gill Sans"/>
                <a:ea typeface="Gill Sans"/>
                <a:cs typeface="Gill Sans"/>
                <a:sym typeface="Gill Sans"/>
              </a:defRPr>
            </a:lvl1pPr>
          </a:lstStyle>
          <a:p>
            <a:pPr lvl="0">
              <a:defRPr sz="1800">
                <a:effectLst/>
              </a:defRPr>
            </a:pPr>
            <a:r>
              <a:rPr sz="8400"/>
              <a:t>Title Text</a:t>
            </a:r>
          </a:p>
        </p:txBody>
      </p:sp>
      <p:sp>
        <p:nvSpPr>
          <p:cNvPr id="235" name="Shape 235"/>
          <p:cNvSpPr/>
          <p:nvPr>
            <p:ph type="body" idx="1"/>
          </p:nvPr>
        </p:nvSpPr>
        <p:spPr>
          <a:xfrm>
            <a:off x="1270000" y="2768600"/>
            <a:ext cx="5041900" cy="5715000"/>
          </a:xfrm>
          <a:prstGeom prst="rect">
            <a:avLst/>
          </a:prstGeom>
        </p:spPr>
        <p:txBody>
          <a:bodyPr lIns="50800" tIns="50800" rIns="50800" bIns="50800">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defRPr sz="3200">
                <a:solidFill>
                  <a:srgbClr val="000000"/>
                </a:solidFill>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236" name="Shape 236"/>
          <p:cNvSpPr/>
          <p:nvPr>
            <p:ph type="sldNum" sz="quarter" idx="2"/>
          </p:nvPr>
        </p:nvSpPr>
        <p:spPr>
          <a:xfrm>
            <a:off x="125095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pic>
        <p:nvPicPr>
          <p:cNvPr id="238" name="Picture 6.png"/>
          <p:cNvPicPr/>
          <p:nvPr/>
        </p:nvPicPr>
        <p:blipFill>
          <a:blip r:embed="rId2">
            <a:extLst/>
          </a:blip>
          <a:stretch>
            <a:fillRect/>
          </a:stretch>
        </p:blipFill>
        <p:spPr>
          <a:xfrm flipH="1">
            <a:off x="-622301" y="0"/>
            <a:ext cx="6314091" cy="1130301"/>
          </a:xfrm>
          <a:prstGeom prst="rect">
            <a:avLst/>
          </a:prstGeom>
          <a:ln w="12700">
            <a:miter lim="400000"/>
          </a:ln>
        </p:spPr>
      </p:pic>
      <p:pic>
        <p:nvPicPr>
          <p:cNvPr id="239" name="Picture 9.png"/>
          <p:cNvPicPr/>
          <p:nvPr/>
        </p:nvPicPr>
        <p:blipFill>
          <a:blip r:embed="rId3">
            <a:alphaModFix amt="90000"/>
            <a:extLst/>
          </a:blip>
          <a:stretch>
            <a:fillRect/>
          </a:stretch>
        </p:blipFill>
        <p:spPr>
          <a:xfrm>
            <a:off x="12039600" y="4419600"/>
            <a:ext cx="1092200" cy="1079500"/>
          </a:xfrm>
          <a:prstGeom prst="rect">
            <a:avLst/>
          </a:prstGeom>
          <a:ln w="12700">
            <a:miter lim="400000"/>
          </a:ln>
        </p:spPr>
      </p:pic>
      <p:pic>
        <p:nvPicPr>
          <p:cNvPr id="240" name="Picture 7.png"/>
          <p:cNvPicPr/>
          <p:nvPr/>
        </p:nvPicPr>
        <p:blipFill>
          <a:blip r:embed="rId4">
            <a:alphaModFix amt="63000"/>
            <a:extLst/>
          </a:blip>
          <a:stretch>
            <a:fillRect/>
          </a:stretch>
        </p:blipFill>
        <p:spPr>
          <a:xfrm rot="5400000">
            <a:off x="10045700" y="1460500"/>
            <a:ext cx="5156200" cy="736600"/>
          </a:xfrm>
          <a:prstGeom prst="rect">
            <a:avLst/>
          </a:prstGeom>
          <a:ln w="12700">
            <a:miter lim="400000"/>
          </a:ln>
          <a:effectLst>
            <a:outerShdw sx="100000" sy="100000" kx="0" ky="0" algn="b" rotWithShape="0" blurRad="127000" dist="76200" dir="2700000">
              <a:srgbClr val="000000">
                <a:alpha val="75000"/>
              </a:srgbClr>
            </a:outerShdw>
          </a:effectLst>
        </p:spPr>
      </p:pic>
      <p:pic>
        <p:nvPicPr>
          <p:cNvPr id="241" name="Picture 5.png"/>
          <p:cNvPicPr/>
          <p:nvPr/>
        </p:nvPicPr>
        <p:blipFill>
          <a:blip r:embed="rId5">
            <a:extLst/>
          </a:blip>
          <a:stretch>
            <a:fillRect/>
          </a:stretch>
        </p:blipFill>
        <p:spPr>
          <a:xfrm>
            <a:off x="12001500" y="0"/>
            <a:ext cx="990600" cy="1130300"/>
          </a:xfrm>
          <a:prstGeom prst="rect">
            <a:avLst/>
          </a:prstGeom>
          <a:ln w="12700">
            <a:miter lim="400000"/>
          </a:ln>
        </p:spPr>
      </p:pic>
      <p:pic>
        <p:nvPicPr>
          <p:cNvPr id="242" name="Picture 6.png"/>
          <p:cNvPicPr/>
          <p:nvPr/>
        </p:nvPicPr>
        <p:blipFill>
          <a:blip r:embed="rId2">
            <a:extLst/>
          </a:blip>
          <a:stretch>
            <a:fillRect/>
          </a:stretch>
        </p:blipFill>
        <p:spPr>
          <a:xfrm flipH="1">
            <a:off x="5687410" y="-1"/>
            <a:ext cx="6314090" cy="1130301"/>
          </a:xfrm>
          <a:prstGeom prst="rect">
            <a:avLst/>
          </a:prstGeom>
          <a:ln w="12700">
            <a:miter lim="400000"/>
          </a:ln>
        </p:spPr>
      </p:pic>
      <p:pic>
        <p:nvPicPr>
          <p:cNvPr id="243" name="titolo4.jpg"/>
          <p:cNvPicPr/>
          <p:nvPr/>
        </p:nvPicPr>
        <p:blipFill>
          <a:blip r:embed="rId6">
            <a:alphaModFix amt="54000"/>
            <a:extLst/>
          </a:blip>
          <a:stretch>
            <a:fillRect/>
          </a:stretch>
        </p:blipFill>
        <p:spPr>
          <a:xfrm>
            <a:off x="7937500" y="406400"/>
            <a:ext cx="3810001" cy="435429"/>
          </a:xfrm>
          <a:prstGeom prst="rect">
            <a:avLst/>
          </a:prstGeom>
          <a:ln w="12700">
            <a:miter lim="400000"/>
          </a:ln>
        </p:spPr>
      </p:pic>
      <p:pic>
        <p:nvPicPr>
          <p:cNvPr id="244" name="altascutout.jpg"/>
          <p:cNvPicPr/>
          <p:nvPr/>
        </p:nvPicPr>
        <p:blipFill>
          <a:blip r:embed="rId7">
            <a:extLst/>
          </a:blip>
          <a:stretch>
            <a:fillRect/>
          </a:stretch>
        </p:blipFill>
        <p:spPr>
          <a:xfrm>
            <a:off x="11163696" y="25400"/>
            <a:ext cx="634235" cy="1034257"/>
          </a:xfrm>
          <a:prstGeom prst="rect">
            <a:avLst/>
          </a:prstGeom>
          <a:ln w="12700">
            <a:miter lim="400000"/>
          </a:ln>
        </p:spPr>
      </p:pic>
      <p:sp>
        <p:nvSpPr>
          <p:cNvPr id="245" name="Shape 245"/>
          <p:cNvSpPr/>
          <p:nvPr/>
        </p:nvSpPr>
        <p:spPr>
          <a:xfrm>
            <a:off x="12112757" y="5261609"/>
            <a:ext cx="859232" cy="462282"/>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i="1" sz="2400">
                <a:solidFill>
                  <a:srgbClr val="002E7A"/>
                </a:solidFill>
                <a:effectLst>
                  <a:outerShdw sx="100000" sy="100000" kx="0" ky="0" algn="b" rotWithShape="0" blurRad="127000" dist="76200" dir="2700000">
                    <a:srgbClr val="000000">
                      <a:alpha val="75000"/>
                    </a:srgbClr>
                  </a:outerShdw>
                </a:effectLst>
                <a:latin typeface="Optima"/>
                <a:ea typeface="Optima"/>
                <a:cs typeface="Optima"/>
                <a:sym typeface="Optima"/>
              </a:defRPr>
            </a:lvl1pPr>
          </a:lstStyle>
          <a:p>
            <a:pPr lvl="0">
              <a:defRPr i="0" sz="1800">
                <a:solidFill>
                  <a:srgbClr val="000000"/>
                </a:solidFill>
                <a:effectLst/>
              </a:defRPr>
            </a:pPr>
            <a:r>
              <a:rPr i="1" sz="2400">
                <a:solidFill>
                  <a:srgbClr val="002E7A"/>
                </a:solidFill>
                <a:effectLst>
                  <a:outerShdw sx="100000" sy="100000" kx="0" ky="0" algn="b" rotWithShape="0" blurRad="127000" dist="76200" dir="2700000">
                    <a:srgbClr val="000000">
                      <a:alpha val="75000"/>
                    </a:srgbClr>
                  </a:outerShdw>
                </a:effectLst>
              </a:rPr>
              <a:t>Lecce</a:t>
            </a:r>
          </a:p>
        </p:txBody>
      </p:sp>
      <p:sp>
        <p:nvSpPr>
          <p:cNvPr id="246" name="Shape 246"/>
          <p:cNvSpPr/>
          <p:nvPr/>
        </p:nvSpPr>
        <p:spPr>
          <a:xfrm flipV="1">
            <a:off x="33866" y="9393748"/>
            <a:ext cx="12932810" cy="20"/>
          </a:xfrm>
          <a:prstGeom prst="line">
            <a:avLst/>
          </a:prstGeom>
          <a:ln w="38100">
            <a:solidFill>
              <a:srgbClr val="D1CBB5"/>
            </a:solidFill>
            <a:miter lim="400000"/>
          </a:ln>
          <a:effectLst>
            <a:outerShdw sx="100000" sy="100000" kx="0" ky="0" algn="b" rotWithShape="0" blurRad="127000" dist="76200" dir="2700000">
              <a:srgbClr val="404040">
                <a:alpha val="75000"/>
              </a:srgbClr>
            </a:outerShdw>
          </a:effectLst>
        </p:spPr>
        <p:txBody>
          <a:bodyPr lIns="0" tIns="0" rIns="0" bIns="0"/>
          <a:lstStyle/>
          <a:p>
            <a:pPr lvl="0" algn="l" defTabSz="457200">
              <a:defRPr sz="1200">
                <a:latin typeface="Helvetica"/>
                <a:ea typeface="Helvetica"/>
                <a:cs typeface="Helvetica"/>
                <a:sym typeface="Helvetica"/>
              </a:defRPr>
            </a:pPr>
          </a:p>
        </p:txBody>
      </p:sp>
      <p:sp>
        <p:nvSpPr>
          <p:cNvPr id="247" name="Shape 247"/>
          <p:cNvSpPr/>
          <p:nvPr/>
        </p:nvSpPr>
        <p:spPr>
          <a:xfrm>
            <a:off x="199380" y="9378950"/>
            <a:ext cx="1927585"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Stefania Spagnolo</a:t>
            </a:r>
          </a:p>
        </p:txBody>
      </p:sp>
      <p:sp>
        <p:nvSpPr>
          <p:cNvPr id="248" name="Shape 248"/>
          <p:cNvSpPr/>
          <p:nvPr/>
        </p:nvSpPr>
        <p:spPr>
          <a:xfrm>
            <a:off x="4437068" y="9366250"/>
            <a:ext cx="4145609"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ATLAS meeting - CERN - 30 March 2009</a:t>
            </a:r>
          </a:p>
        </p:txBody>
      </p:sp>
      <p:sp>
        <p:nvSpPr>
          <p:cNvPr id="249" name="Shape 249"/>
          <p:cNvSpPr/>
          <p:nvPr>
            <p:ph type="title"/>
          </p:nvPr>
        </p:nvSpPr>
        <p:spPr>
          <a:xfrm>
            <a:off x="1270000" y="254000"/>
            <a:ext cx="10464800" cy="2438400"/>
          </a:xfrm>
          <a:prstGeom prst="rect">
            <a:avLst/>
          </a:prstGeom>
          <a:noFill/>
          <a:ln w="12700">
            <a:miter lim="400000"/>
          </a:ln>
        </p:spPr>
        <p:txBody>
          <a:bodyPr lIns="50800" tIns="50800" rIns="50800" bIns="50800">
            <a:noAutofit/>
          </a:bodyPr>
          <a:lstStyle>
            <a:lvl1pPr algn="ctr">
              <a:defRPr sz="8400">
                <a:solidFill>
                  <a:srgbClr val="000000"/>
                </a:solidFill>
                <a:latin typeface="Gill Sans"/>
                <a:ea typeface="Gill Sans"/>
                <a:cs typeface="Gill Sans"/>
                <a:sym typeface="Gill Sans"/>
              </a:defRPr>
            </a:lvl1pPr>
          </a:lstStyle>
          <a:p>
            <a:pPr lvl="0">
              <a:defRPr sz="1800">
                <a:effectLst/>
              </a:defRPr>
            </a:pPr>
            <a:r>
              <a:rPr sz="8400"/>
              <a:t>Title Text</a:t>
            </a:r>
          </a:p>
        </p:txBody>
      </p:sp>
      <p:sp>
        <p:nvSpPr>
          <p:cNvPr id="250" name="Shape 250"/>
          <p:cNvSpPr/>
          <p:nvPr>
            <p:ph type="body" idx="1"/>
          </p:nvPr>
        </p:nvSpPr>
        <p:spPr>
          <a:xfrm>
            <a:off x="7772400" y="2768600"/>
            <a:ext cx="3962400" cy="5715000"/>
          </a:xfrm>
          <a:prstGeom prst="rect">
            <a:avLst/>
          </a:prstGeom>
        </p:spPr>
        <p:txBody>
          <a:bodyPr lIns="50800" tIns="50800" rIns="50800" bIns="50800">
            <a:noAutofit/>
          </a:bodyPr>
          <a:lstStyle>
            <a:lvl1pPr marL="812120" indent="-494620">
              <a:spcBef>
                <a:spcPts val="3800"/>
              </a:spcBef>
              <a:buSzPct val="171000"/>
              <a:buChar char="•"/>
              <a:defRPr sz="3200">
                <a:solidFill>
                  <a:srgbClr val="000000"/>
                </a:solidFill>
              </a:defRPr>
            </a:lvl1pPr>
            <a:lvl2pPr marL="1256620" indent="-494620">
              <a:spcBef>
                <a:spcPts val="3800"/>
              </a:spcBef>
              <a:buSzPct val="171000"/>
              <a:buChar char="•"/>
              <a:defRPr sz="3200">
                <a:solidFill>
                  <a:srgbClr val="000000"/>
                </a:solidFill>
              </a:defRPr>
            </a:lvl2pPr>
            <a:lvl3pPr marL="1701120" indent="-494620">
              <a:spcBef>
                <a:spcPts val="3800"/>
              </a:spcBef>
              <a:buSzPct val="171000"/>
              <a:buChar char="•"/>
              <a:defRPr sz="3200">
                <a:solidFill>
                  <a:srgbClr val="000000"/>
                </a:solidFill>
              </a:defRPr>
            </a:lvl3pPr>
            <a:lvl4pPr marL="2145620" indent="-494620">
              <a:spcBef>
                <a:spcPts val="3800"/>
              </a:spcBef>
              <a:buSzPct val="171000"/>
              <a:buChar char="•"/>
              <a:defRPr sz="3200">
                <a:solidFill>
                  <a:srgbClr val="000000"/>
                </a:solidFill>
              </a:defRPr>
            </a:lvl4pPr>
            <a:lvl5pPr marL="2590120" indent="-494620">
              <a:spcBef>
                <a:spcPts val="3800"/>
              </a:spcBef>
              <a:buSzPct val="171000"/>
              <a:defRPr sz="3200">
                <a:solidFill>
                  <a:srgbClr val="000000"/>
                </a:solidFill>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251" name="Shape 251"/>
          <p:cNvSpPr/>
          <p:nvPr>
            <p:ph type="sldNum" sz="quarter" idx="2"/>
          </p:nvPr>
        </p:nvSpPr>
        <p:spPr>
          <a:xfrm>
            <a:off x="12547600" y="93472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p:spTree>
      <p:nvGrpSpPr>
        <p:cNvPr id="1" name=""/>
        <p:cNvGrpSpPr/>
        <p:nvPr/>
      </p:nvGrpSpPr>
      <p:grpSpPr>
        <a:xfrm>
          <a:off x="0" y="0"/>
          <a:ext cx="0" cy="0"/>
          <a:chOff x="0" y="0"/>
          <a:chExt cx="0" cy="0"/>
        </a:xfrm>
      </p:grpSpPr>
      <p:sp>
        <p:nvSpPr>
          <p:cNvPr id="253" name="Shape 253"/>
          <p:cNvSpPr/>
          <p:nvPr/>
        </p:nvSpPr>
        <p:spPr>
          <a:xfrm flipV="1">
            <a:off x="33866" y="9393748"/>
            <a:ext cx="12932810" cy="20"/>
          </a:xfrm>
          <a:prstGeom prst="line">
            <a:avLst/>
          </a:prstGeom>
          <a:ln w="38100">
            <a:solidFill>
              <a:srgbClr val="941100"/>
            </a:solidFill>
            <a:miter lim="400000"/>
          </a:ln>
        </p:spPr>
        <p:txBody>
          <a:bodyPr lIns="0" tIns="0" rIns="0" bIns="0"/>
          <a:lstStyle/>
          <a:p>
            <a:pPr lvl="0" algn="l" defTabSz="457200">
              <a:defRPr sz="1200">
                <a:latin typeface="Helvetica"/>
                <a:ea typeface="Helvetica"/>
                <a:cs typeface="Helvetica"/>
                <a:sym typeface="Helvetica"/>
              </a:defRPr>
            </a:pPr>
          </a:p>
        </p:txBody>
      </p:sp>
      <p:sp>
        <p:nvSpPr>
          <p:cNvPr id="254" name="Shape 254"/>
          <p:cNvSpPr/>
          <p:nvPr/>
        </p:nvSpPr>
        <p:spPr>
          <a:xfrm>
            <a:off x="-13314" y="9378950"/>
            <a:ext cx="2352973"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E. Moyse, S. Spagnolo</a:t>
            </a:r>
          </a:p>
        </p:txBody>
      </p:sp>
      <p:sp>
        <p:nvSpPr>
          <p:cNvPr id="255" name="Shape 255"/>
          <p:cNvSpPr/>
          <p:nvPr/>
        </p:nvSpPr>
        <p:spPr>
          <a:xfrm>
            <a:off x="4353910" y="9366250"/>
            <a:ext cx="4311924" cy="381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Tahoma"/>
                <a:ea typeface="Tahoma"/>
                <a:cs typeface="Tahoma"/>
                <a:sym typeface="Tahoma"/>
              </a:defRPr>
            </a:lvl1pPr>
          </a:lstStyle>
          <a:p>
            <a:pPr lvl="0"/>
            <a:r>
              <a:t>Muon SW Meeting, CERN, Feb 18th, 2009</a:t>
            </a:r>
          </a:p>
        </p:txBody>
      </p:sp>
      <p:sp>
        <p:nvSpPr>
          <p:cNvPr id="256" name="Shape 256"/>
          <p:cNvSpPr/>
          <p:nvPr>
            <p:ph type="title"/>
          </p:nvPr>
        </p:nvSpPr>
        <p:spPr>
          <a:xfrm>
            <a:off x="571500" y="254000"/>
            <a:ext cx="11684000" cy="1460500"/>
          </a:xfrm>
          <a:prstGeom prst="rect">
            <a:avLst/>
          </a:prstGeom>
          <a:noFill/>
          <a:ln w="12700">
            <a:miter lim="400000"/>
          </a:ln>
        </p:spPr>
        <p:txBody>
          <a:bodyPr/>
          <a:lstStyle>
            <a:lvl1pPr>
              <a:defRPr>
                <a:solidFill>
                  <a:srgbClr val="561029"/>
                </a:solidFill>
                <a:latin typeface="Tahoma"/>
                <a:ea typeface="Tahoma"/>
                <a:cs typeface="Tahoma"/>
                <a:sym typeface="Tahoma"/>
              </a:defRPr>
            </a:lvl1pPr>
          </a:lstStyle>
          <a:p>
            <a:pPr lvl="0">
              <a:defRPr sz="1800">
                <a:solidFill>
                  <a:srgbClr val="000000"/>
                </a:solidFill>
                <a:effectLst/>
              </a:defRPr>
            </a:pPr>
            <a:r>
              <a:rPr sz="6400">
                <a:solidFill>
                  <a:srgbClr val="561029"/>
                </a:solidFill>
                <a:effectLst>
                  <a:outerShdw sx="100000" sy="100000" kx="0" ky="0" algn="b" rotWithShape="0" blurRad="127000" dist="76200" dir="2700000">
                    <a:srgbClr val="404040">
                      <a:alpha val="75000"/>
                    </a:srgbClr>
                  </a:outerShdw>
                </a:effectLst>
              </a:rPr>
              <a:t>Title Text</a:t>
            </a:r>
          </a:p>
        </p:txBody>
      </p:sp>
      <p:sp>
        <p:nvSpPr>
          <p:cNvPr id="257" name="Shape 257"/>
          <p:cNvSpPr/>
          <p:nvPr>
            <p:ph type="body" idx="1"/>
          </p:nvPr>
        </p:nvSpPr>
        <p:spPr>
          <a:xfrm>
            <a:off x="571500" y="2768600"/>
            <a:ext cx="11684000" cy="5715000"/>
          </a:xfrm>
          <a:prstGeom prst="rect">
            <a:avLst/>
          </a:prstGeom>
        </p:spPr>
        <p:txBody>
          <a:bodyPr/>
          <a:lstStyle>
            <a:lvl1pPr>
              <a:buBlip>
                <a:blip r:embed="rId2"/>
              </a:buBlip>
              <a:defRPr>
                <a:latin typeface="Tahoma"/>
                <a:ea typeface="Tahoma"/>
                <a:cs typeface="Tahoma"/>
                <a:sym typeface="Tahoma"/>
              </a:defRPr>
            </a:lvl1pPr>
            <a:lvl2pPr marL="1016000" indent="-508000">
              <a:buBlip>
                <a:blip r:embed="rId2"/>
              </a:buBlip>
              <a:defRPr sz="3000">
                <a:latin typeface="Tahoma"/>
                <a:ea typeface="Tahoma"/>
                <a:cs typeface="Tahoma"/>
                <a:sym typeface="Tahoma"/>
              </a:defRPr>
            </a:lvl2pPr>
            <a:lvl3pPr marL="1524000" indent="-508000">
              <a:buBlip>
                <a:blip r:embed="rId2"/>
              </a:buBlip>
              <a:defRPr sz="2400">
                <a:latin typeface="Tahoma"/>
                <a:ea typeface="Tahoma"/>
                <a:cs typeface="Tahoma"/>
                <a:sym typeface="Tahoma"/>
              </a:defRPr>
            </a:lvl3pPr>
            <a:lvl4pPr marL="2032000" indent="-508000">
              <a:buBlip>
                <a:blip r:embed="rId2"/>
              </a:buBlip>
              <a:defRPr sz="1800">
                <a:latin typeface="Tahoma"/>
                <a:ea typeface="Tahoma"/>
                <a:cs typeface="Tahoma"/>
                <a:sym typeface="Tahoma"/>
              </a:defRPr>
            </a:lvl4pPr>
            <a:lvl5pPr marL="2349500" indent="-571500">
              <a:buSzPct val="171000"/>
              <a:buFont typeface="Lucida Grande"/>
              <a:buChar char="✓"/>
              <a:defRPr sz="1800">
                <a:latin typeface="Tahoma"/>
                <a:ea typeface="Tahoma"/>
                <a:cs typeface="Tahoma"/>
                <a:sym typeface="Tahoma"/>
              </a:defRPr>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5E5E5E"/>
                </a:solidFill>
              </a:rPr>
              <a:t>Body Level Two</a:t>
            </a:r>
            <a:endParaRPr sz="3000">
              <a:solidFill>
                <a:srgbClr val="5E5E5E"/>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5E5E5E"/>
                </a:solidFill>
              </a:rPr>
              <a:t>Body Level Four</a:t>
            </a:r>
            <a:endParaRPr>
              <a:solidFill>
                <a:srgbClr val="5E5E5E"/>
              </a:solidFill>
            </a:endParaRPr>
          </a:p>
          <a:p>
            <a:pPr lvl="4">
              <a:defRPr>
                <a:solidFill>
                  <a:srgbClr val="000000"/>
                </a:solidFill>
              </a:defRPr>
            </a:pPr>
            <a:r>
              <a:rPr>
                <a:solidFill>
                  <a:srgbClr val="5E5E5E"/>
                </a:solidFill>
              </a:rPr>
              <a:t>Body Level Five</a:t>
            </a:r>
          </a:p>
        </p:txBody>
      </p:sp>
      <p:sp>
        <p:nvSpPr>
          <p:cNvPr id="258" name="Shape 258"/>
          <p:cNvSpPr/>
          <p:nvPr>
            <p:ph type="sldNum" sz="quarter" idx="2"/>
          </p:nvPr>
        </p:nvSpPr>
        <p:spPr>
          <a:xfrm>
            <a:off x="12547600" y="9359900"/>
            <a:ext cx="342900" cy="368300"/>
          </a:xfrm>
          <a:prstGeom prst="rect">
            <a:avLst/>
          </a:prstGeom>
          <a:noFill/>
          <a:ln w="12700">
            <a:miter lim="400000"/>
          </a:ln>
        </p:spPr>
        <p:txBody>
          <a:bodyPr/>
          <a:lstStyle>
            <a:lvl1pPr>
              <a:defRPr>
                <a:solidFill>
                  <a:srgbClr val="000000"/>
                </a:solidFill>
                <a:latin typeface="Gill Sans"/>
                <a:ea typeface="Gill Sans"/>
                <a:cs typeface="Gill Sans"/>
                <a:sym typeface="Gill Sans"/>
              </a:defRPr>
            </a:lvl1p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Logo">
    <p:spTree>
      <p:nvGrpSpPr>
        <p:cNvPr id="1" name=""/>
        <p:cNvGrpSpPr/>
        <p:nvPr/>
      </p:nvGrpSpPr>
      <p:grpSpPr>
        <a:xfrm>
          <a:off x="0" y="0"/>
          <a:ext cx="0" cy="0"/>
          <a:chOff x="0" y="0"/>
          <a:chExt cx="0" cy="0"/>
        </a:xfrm>
      </p:grpSpPr>
      <p:pic>
        <p:nvPicPr>
          <p:cNvPr id="24" name=""/>
          <p:cNvPicPr/>
          <p:nvPr/>
        </p:nvPicPr>
        <p:blipFill>
          <a:blip r:embed="rId2">
            <a:extLst/>
          </a:blip>
          <a:stretch>
            <a:fillRect/>
          </a:stretch>
        </p:blipFill>
        <p:spPr>
          <a:xfrm>
            <a:off x="3237545" y="9378950"/>
            <a:ext cx="6019801" cy="393700"/>
          </a:xfrm>
          <a:prstGeom prst="rect">
            <a:avLst/>
          </a:prstGeom>
        </p:spPr>
      </p:pic>
      <p:pic>
        <p:nvPicPr>
          <p:cNvPr id="25" name="ATLAS-chrome-logo_lo.tiff"/>
          <p:cNvPicPr/>
          <p:nvPr/>
        </p:nvPicPr>
        <p:blipFill>
          <a:blip r:embed="rId3">
            <a:extLst/>
          </a:blip>
          <a:stretch>
            <a:fillRect/>
          </a:stretch>
        </p:blipFill>
        <p:spPr>
          <a:xfrm>
            <a:off x="4483100" y="4394200"/>
            <a:ext cx="3810001" cy="1277207"/>
          </a:xfrm>
          <a:prstGeom prst="rect">
            <a:avLst/>
          </a:prstGeom>
          <a:ln w="12700">
            <a:miter lim="400000"/>
          </a:ln>
        </p:spPr>
      </p:pic>
      <p:sp>
        <p:nvSpPr>
          <p:cNvPr id="26" name="Shape 26"/>
          <p:cNvSpPr/>
          <p:nvPr>
            <p:ph type="title"/>
          </p:nvPr>
        </p:nvSpPr>
        <p:spPr>
          <a:xfrm>
            <a:off x="1270000" y="1638300"/>
            <a:ext cx="10464800" cy="2336800"/>
          </a:xfrm>
          <a:prstGeom prst="rect">
            <a:avLst/>
          </a:prstGeom>
        </p:spPr>
        <p:txBody>
          <a:bodyPr anchor="b"/>
          <a:lstStyle>
            <a:lvl1pPr algn="ctr">
              <a:defRPr>
                <a:solidFill>
                  <a:srgbClr val="1A0A53"/>
                </a:solidFill>
                <a:effectLst>
                  <a:outerShdw sx="100000" sy="100000" kx="0" ky="0" algn="b" rotWithShape="0" blurRad="127000" dist="76200" dir="2700000">
                    <a:srgbClr val="000000">
                      <a:alpha val="75000"/>
                    </a:srgbClr>
                  </a:outerShdw>
                </a:effectLst>
              </a:defRPr>
            </a:lvl1pPr>
          </a:lstStyle>
          <a:p>
            <a:pPr lvl="0">
              <a:defRPr sz="1800">
                <a:solidFill>
                  <a:srgbClr val="000000"/>
                </a:solidFill>
                <a:effectLst/>
              </a:defRPr>
            </a:pPr>
            <a:r>
              <a:rPr sz="6400">
                <a:solidFill>
                  <a:srgbClr val="1A0A53"/>
                </a:solidFill>
                <a:effectLst>
                  <a:outerShdw sx="100000" sy="100000" kx="0" ky="0" algn="b" rotWithShape="0" blurRad="127000" dist="76200" dir="2700000">
                    <a:srgbClr val="000000">
                      <a:alpha val="75000"/>
                    </a:srgbClr>
                  </a:outerShdw>
                </a:effectLst>
              </a:rPr>
              <a:t>Title Text</a:t>
            </a:r>
          </a:p>
        </p:txBody>
      </p:sp>
      <p:sp>
        <p:nvSpPr>
          <p:cNvPr id="27" name="Shape 27"/>
          <p:cNvSpPr/>
          <p:nvPr>
            <p:ph type="body" idx="1"/>
          </p:nvPr>
        </p:nvSpPr>
        <p:spPr>
          <a:xfrm>
            <a:off x="1270000" y="6096000"/>
            <a:ext cx="10464800" cy="3035300"/>
          </a:xfrm>
          <a:prstGeom prst="rect">
            <a:avLst/>
          </a:prstGeom>
        </p:spPr>
        <p:txBody>
          <a:bodyPr anchor="t">
            <a:noAutofit/>
          </a:bodyPr>
          <a:lstStyle>
            <a:lvl1pPr marL="0" indent="0" algn="ctr">
              <a:spcBef>
                <a:spcPts val="0"/>
              </a:spcBef>
              <a:buSzTx/>
              <a:buNone/>
              <a:defRPr>
                <a:solidFill>
                  <a:srgbClr val="371A94"/>
                </a:solidFill>
                <a:latin typeface="+mn-lt"/>
                <a:ea typeface="+mn-ea"/>
                <a:cs typeface="+mn-cs"/>
                <a:sym typeface="Palatino"/>
              </a:defRPr>
            </a:lvl1pPr>
            <a:lvl2pPr marL="0" indent="0" algn="ctr">
              <a:spcBef>
                <a:spcPts val="0"/>
              </a:spcBef>
              <a:buSzTx/>
              <a:buNone/>
              <a:defRPr sz="3000">
                <a:solidFill>
                  <a:srgbClr val="61177C"/>
                </a:solidFill>
                <a:latin typeface="+mn-lt"/>
                <a:ea typeface="+mn-ea"/>
                <a:cs typeface="+mn-cs"/>
                <a:sym typeface="Palatino"/>
              </a:defRPr>
            </a:lvl2pPr>
            <a:lvl3pPr marL="0" indent="0" algn="ctr">
              <a:spcBef>
                <a:spcPts val="0"/>
              </a:spcBef>
              <a:buSzTx/>
              <a:buNone/>
              <a:defRPr sz="3000">
                <a:solidFill>
                  <a:srgbClr val="371A94"/>
                </a:solidFill>
                <a:latin typeface="+mn-lt"/>
                <a:ea typeface="+mn-ea"/>
                <a:cs typeface="+mn-cs"/>
                <a:sym typeface="Palatino"/>
              </a:defRPr>
            </a:lvl3pPr>
            <a:lvl4pPr marL="0" indent="0" algn="ctr">
              <a:spcBef>
                <a:spcPts val="0"/>
              </a:spcBef>
              <a:buSzTx/>
              <a:buNone/>
              <a:defRPr sz="3000">
                <a:solidFill>
                  <a:srgbClr val="61177C"/>
                </a:solidFill>
                <a:latin typeface="+mn-lt"/>
                <a:ea typeface="+mn-ea"/>
                <a:cs typeface="+mn-cs"/>
                <a:sym typeface="Palatino"/>
              </a:defRPr>
            </a:lvl4pPr>
            <a:lvl5pPr marL="0" indent="0" algn="ctr">
              <a:spcBef>
                <a:spcPts val="0"/>
              </a:spcBef>
              <a:buSzTx/>
              <a:buNone/>
              <a:defRPr sz="3000">
                <a:solidFill>
                  <a:srgbClr val="371A94"/>
                </a:solidFill>
                <a:latin typeface="+mn-lt"/>
                <a:ea typeface="+mn-ea"/>
                <a:cs typeface="+mn-cs"/>
                <a:sym typeface="Palatino"/>
              </a:defRPr>
            </a:lvl5pPr>
          </a:lstStyle>
          <a:p>
            <a:pPr lvl="0">
              <a:defRPr sz="1800">
                <a:solidFill>
                  <a:srgbClr val="000000"/>
                </a:solidFill>
              </a:defRPr>
            </a:pPr>
            <a:r>
              <a:rPr sz="3600">
                <a:solidFill>
                  <a:srgbClr val="371A94"/>
                </a:solidFill>
              </a:rPr>
              <a:t>Body Level One</a:t>
            </a:r>
            <a:endParaRPr sz="3600">
              <a:solidFill>
                <a:srgbClr val="371A94"/>
              </a:solidFill>
            </a:endParaRPr>
          </a:p>
          <a:p>
            <a:pPr lvl="1">
              <a:defRPr sz="1800">
                <a:solidFill>
                  <a:srgbClr val="000000"/>
                </a:solidFill>
              </a:defRPr>
            </a:pPr>
            <a:r>
              <a:rPr sz="3000">
                <a:solidFill>
                  <a:srgbClr val="61177C"/>
                </a:solidFill>
              </a:rPr>
              <a:t>Body Level Two</a:t>
            </a:r>
            <a:endParaRPr sz="3000">
              <a:solidFill>
                <a:srgbClr val="61177C"/>
              </a:solidFill>
            </a:endParaRPr>
          </a:p>
          <a:p>
            <a:pPr lvl="2">
              <a:defRPr sz="1800">
                <a:solidFill>
                  <a:srgbClr val="000000"/>
                </a:solidFill>
              </a:defRPr>
            </a:pPr>
            <a:r>
              <a:rPr sz="3000">
                <a:solidFill>
                  <a:srgbClr val="371A94"/>
                </a:solidFill>
              </a:rPr>
              <a:t>Body Level Three</a:t>
            </a:r>
            <a:endParaRPr sz="3000">
              <a:solidFill>
                <a:srgbClr val="371A94"/>
              </a:solidFill>
            </a:endParaRPr>
          </a:p>
          <a:p>
            <a:pPr lvl="3">
              <a:defRPr sz="1800">
                <a:solidFill>
                  <a:srgbClr val="000000"/>
                </a:solidFill>
              </a:defRPr>
            </a:pPr>
            <a:r>
              <a:rPr sz="3000">
                <a:solidFill>
                  <a:srgbClr val="61177C"/>
                </a:solidFill>
              </a:rPr>
              <a:t>Body Level Four</a:t>
            </a:r>
            <a:endParaRPr sz="3000">
              <a:solidFill>
                <a:srgbClr val="61177C"/>
              </a:solidFill>
            </a:endParaRPr>
          </a:p>
          <a:p>
            <a:pPr lvl="4">
              <a:defRPr sz="1800">
                <a:solidFill>
                  <a:srgbClr val="000000"/>
                </a:solidFill>
              </a:defRPr>
            </a:pPr>
            <a:r>
              <a:rPr sz="3000">
                <a:solidFill>
                  <a:srgbClr val="371A94"/>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Logo">
    <p:spTree>
      <p:nvGrpSpPr>
        <p:cNvPr id="1" name=""/>
        <p:cNvGrpSpPr/>
        <p:nvPr/>
      </p:nvGrpSpPr>
      <p:grpSpPr>
        <a:xfrm>
          <a:off x="0" y="0"/>
          <a:ext cx="0" cy="0"/>
          <a:chOff x="0" y="0"/>
          <a:chExt cx="0" cy="0"/>
        </a:xfrm>
      </p:grpSpPr>
      <p:pic>
        <p:nvPicPr>
          <p:cNvPr id="29" name=""/>
          <p:cNvPicPr/>
          <p:nvPr/>
        </p:nvPicPr>
        <p:blipFill>
          <a:blip r:embed="rId2">
            <a:extLst/>
          </a:blip>
          <a:stretch>
            <a:fillRect/>
          </a:stretch>
        </p:blipFill>
        <p:spPr>
          <a:xfrm>
            <a:off x="58867" y="9366250"/>
            <a:ext cx="3987801" cy="393700"/>
          </a:xfrm>
          <a:prstGeom prst="rect">
            <a:avLst/>
          </a:prstGeom>
        </p:spPr>
      </p:pic>
      <p:pic>
        <p:nvPicPr>
          <p:cNvPr id="30" name=""/>
          <p:cNvPicPr/>
          <p:nvPr/>
        </p:nvPicPr>
        <p:blipFill>
          <a:blip r:embed="rId3">
            <a:extLst/>
          </a:blip>
          <a:stretch>
            <a:fillRect/>
          </a:stretch>
        </p:blipFill>
        <p:spPr>
          <a:xfrm>
            <a:off x="4113845" y="9366250"/>
            <a:ext cx="8407401" cy="393700"/>
          </a:xfrm>
          <a:prstGeom prst="rect">
            <a:avLst/>
          </a:prstGeom>
        </p:spPr>
      </p:pic>
      <p:pic>
        <p:nvPicPr>
          <p:cNvPr id="31" name="ATLAS-chrome-logo-blue_lo.tiff"/>
          <p:cNvPicPr/>
          <p:nvPr/>
        </p:nvPicPr>
        <p:blipFill>
          <a:blip r:embed="rId4">
            <a:alphaModFix amt="79000"/>
            <a:extLst/>
          </a:blip>
          <a:stretch>
            <a:fillRect/>
          </a:stretch>
        </p:blipFill>
        <p:spPr>
          <a:xfrm>
            <a:off x="11722100" y="12700"/>
            <a:ext cx="5080001" cy="1702942"/>
          </a:xfrm>
          <a:prstGeom prst="rect">
            <a:avLst/>
          </a:prstGeom>
          <a:ln w="12700">
            <a:miter lim="400000"/>
          </a:ln>
        </p:spPr>
      </p:pic>
      <p:sp>
        <p:nvSpPr>
          <p:cNvPr id="32" name="Shape 32"/>
          <p:cNvSpPr/>
          <p:nvPr>
            <p:ph type="title"/>
          </p:nvPr>
        </p:nvSpPr>
        <p:spPr>
          <a:xfrm>
            <a:off x="571500" y="254000"/>
            <a:ext cx="11480800" cy="1460500"/>
          </a:xfrm>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Title Text</a:t>
            </a:r>
          </a:p>
        </p:txBody>
      </p:sp>
      <p:sp>
        <p:nvSpPr>
          <p:cNvPr id="33" name="Shape 33"/>
          <p:cNvSpPr/>
          <p:nvPr>
            <p:ph type="body" idx="1"/>
          </p:nvPr>
        </p:nvSpPr>
        <p:spPr>
          <a:xfrm>
            <a:off x="571500" y="2273300"/>
            <a:ext cx="11823700" cy="6946900"/>
          </a:xfrm>
          <a:prstGeom prst="rect">
            <a:avLst/>
          </a:prstGeom>
        </p:spPr>
        <p:txBody>
          <a:bodyPr/>
          <a:lstStyle>
            <a:lvl1pPr>
              <a:buBlip>
                <a:blip r:embed="rId5"/>
              </a:buBlip>
              <a:defRPr>
                <a:latin typeface="+mn-lt"/>
                <a:ea typeface="+mn-ea"/>
                <a:cs typeface="+mn-cs"/>
                <a:sym typeface="Palatino"/>
              </a:defRPr>
            </a:lvl1pPr>
            <a:lvl2pPr marL="1016000" indent="-508000">
              <a:buBlip>
                <a:blip r:embed="rId5"/>
              </a:buBlip>
              <a:defRPr sz="3000">
                <a:solidFill>
                  <a:srgbClr val="942193"/>
                </a:solidFill>
                <a:latin typeface="+mn-lt"/>
                <a:ea typeface="+mn-ea"/>
                <a:cs typeface="+mn-cs"/>
                <a:sym typeface="Palatino"/>
              </a:defRPr>
            </a:lvl2pPr>
            <a:lvl3pPr marL="1524000" indent="-508000">
              <a:buBlip>
                <a:blip r:embed="rId5"/>
              </a:buBlip>
              <a:defRPr sz="2400">
                <a:latin typeface="+mn-lt"/>
                <a:ea typeface="+mn-ea"/>
                <a:cs typeface="+mn-cs"/>
                <a:sym typeface="Palatino"/>
              </a:defRPr>
            </a:lvl3pPr>
            <a:lvl4pPr marL="2032000" indent="-508000">
              <a:buBlip>
                <a:blip r:embed="rId5"/>
              </a:buBlip>
              <a:defRPr sz="1800">
                <a:solidFill>
                  <a:srgbClr val="9437FF"/>
                </a:solidFill>
                <a:latin typeface="+mn-lt"/>
                <a:ea typeface="+mn-ea"/>
                <a:cs typeface="+mn-cs"/>
                <a:sym typeface="Palatino"/>
              </a:defRPr>
            </a:lvl4pPr>
            <a:lvl5pPr marL="2349500" indent="-571500">
              <a:buChar char="✓"/>
              <a:defRPr sz="1800">
                <a:latin typeface="+mn-lt"/>
                <a:ea typeface="+mn-ea"/>
                <a:cs typeface="+mn-cs"/>
                <a:sym typeface="Palatino"/>
              </a:defRPr>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942193"/>
                </a:solidFill>
              </a:rPr>
              <a:t>Body Level Two</a:t>
            </a:r>
            <a:endParaRPr sz="3000">
              <a:solidFill>
                <a:srgbClr val="942193"/>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9437FF"/>
                </a:solidFill>
              </a:rPr>
              <a:t>Body Level Four</a:t>
            </a:r>
            <a:endParaRPr>
              <a:solidFill>
                <a:srgbClr val="9437FF"/>
              </a:solidFill>
            </a:endParaRPr>
          </a:p>
          <a:p>
            <a:pPr lvl="4">
              <a:defRPr>
                <a:solidFill>
                  <a:srgbClr val="000000"/>
                </a:solidFill>
              </a:defRPr>
            </a:pPr>
            <a:r>
              <a:rPr>
                <a:solidFill>
                  <a:srgbClr val="5E5E5E"/>
                </a:solidFill>
              </a:rPr>
              <a:t>Body Level Five</a:t>
            </a:r>
          </a:p>
        </p:txBody>
      </p:sp>
      <p:sp>
        <p:nvSpPr>
          <p:cNvPr id="34" name="Shape 3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Logos">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Title Text</a:t>
            </a:r>
          </a:p>
        </p:txBody>
      </p:sp>
      <p:sp>
        <p:nvSpPr>
          <p:cNvPr id="37" name="Shape 37"/>
          <p:cNvSpPr/>
          <p:nvPr>
            <p:ph type="body" idx="1"/>
          </p:nvPr>
        </p:nvSpPr>
        <p:spPr>
          <a:prstGeom prst="rect">
            <a:avLst/>
          </a:prstGeom>
        </p:spPr>
        <p:txBody>
          <a:bodyPr/>
          <a:lstStyle>
            <a:lvl1pPr>
              <a:buBlip>
                <a:blip r:embed="rId2"/>
              </a:buBlip>
            </a:lvl1pPr>
            <a:lvl2pPr marL="1016000" indent="-508000">
              <a:buBlip>
                <a:blip r:embed="rId2"/>
              </a:buBlip>
              <a:defRPr sz="3000">
                <a:solidFill>
                  <a:srgbClr val="942193"/>
                </a:solidFill>
              </a:defRPr>
            </a:lvl2pPr>
            <a:lvl3pPr marL="1524000" indent="-508000">
              <a:buBlip>
                <a:blip r:embed="rId2"/>
              </a:buBlip>
              <a:defRPr sz="2400"/>
            </a:lvl3pPr>
            <a:lvl4pPr marL="2032000" indent="-508000">
              <a:buBlip>
                <a:blip r:embed="rId2"/>
              </a:buBlip>
              <a:defRPr sz="1800">
                <a:solidFill>
                  <a:srgbClr val="9437FF"/>
                </a:solidFill>
              </a:defRPr>
            </a:lvl4pPr>
            <a:lvl5pPr marL="2349500" indent="-571500">
              <a:buFont typeface="Lucida Grande"/>
              <a:buChar char="✓"/>
              <a:defRPr sz="1800"/>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942193"/>
                </a:solidFill>
              </a:rPr>
              <a:t>Body Level Two</a:t>
            </a:r>
            <a:endParaRPr sz="3000">
              <a:solidFill>
                <a:srgbClr val="942193"/>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9437FF"/>
                </a:solidFill>
              </a:rPr>
              <a:t>Body Level Four</a:t>
            </a:r>
            <a:endParaRPr>
              <a:solidFill>
                <a:srgbClr val="9437FF"/>
              </a:solidFill>
            </a:endParaRPr>
          </a:p>
          <a:p>
            <a:pPr lvl="4">
              <a:defRPr>
                <a:solidFill>
                  <a:srgbClr val="000000"/>
                </a:solidFill>
              </a:defRPr>
            </a:pPr>
            <a:r>
              <a:rPr>
                <a:solidFill>
                  <a:srgbClr val="5E5E5E"/>
                </a:solidFill>
              </a:rPr>
              <a:t>Body Level Five</a:t>
            </a:r>
          </a:p>
        </p:txBody>
      </p:sp>
      <p:sp>
        <p:nvSpPr>
          <p:cNvPr id="38" name="Shape 3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pic>
        <p:nvPicPr>
          <p:cNvPr id="40" name=""/>
          <p:cNvPicPr/>
          <p:nvPr/>
        </p:nvPicPr>
        <p:blipFill>
          <a:blip r:embed="rId2">
            <a:extLst/>
          </a:blip>
          <a:stretch>
            <a:fillRect/>
          </a:stretch>
        </p:blipFill>
        <p:spPr>
          <a:xfrm>
            <a:off x="58867" y="9366250"/>
            <a:ext cx="3987801" cy="393700"/>
          </a:xfrm>
          <a:prstGeom prst="rect">
            <a:avLst/>
          </a:prstGeom>
        </p:spPr>
      </p:pic>
      <p:pic>
        <p:nvPicPr>
          <p:cNvPr id="41" name=""/>
          <p:cNvPicPr/>
          <p:nvPr/>
        </p:nvPicPr>
        <p:blipFill>
          <a:blip r:embed="rId3">
            <a:extLst/>
          </a:blip>
          <a:stretch>
            <a:fillRect/>
          </a:stretch>
        </p:blipFill>
        <p:spPr>
          <a:xfrm>
            <a:off x="4113845" y="9366250"/>
            <a:ext cx="8407401" cy="393700"/>
          </a:xfrm>
          <a:prstGeom prst="rect">
            <a:avLst/>
          </a:prstGeom>
        </p:spPr>
      </p:pic>
      <p:pic>
        <p:nvPicPr>
          <p:cNvPr id="42" name=""/>
          <p:cNvPicPr/>
          <p:nvPr/>
        </p:nvPicPr>
        <p:blipFill>
          <a:blip r:embed="rId4">
            <a:alphaModFix amt="86000"/>
            <a:extLst/>
          </a:blip>
          <a:stretch>
            <a:fillRect/>
          </a:stretch>
        </p:blipFill>
        <p:spPr>
          <a:xfrm>
            <a:off x="10147300" y="0"/>
            <a:ext cx="2882900" cy="1973854"/>
          </a:xfrm>
          <a:prstGeom prst="rect">
            <a:avLst/>
          </a:prstGeom>
        </p:spPr>
      </p:pic>
      <p:sp>
        <p:nvSpPr>
          <p:cNvPr id="43" name="Shape 43"/>
          <p:cNvSpPr/>
          <p:nvPr>
            <p:ph type="title"/>
          </p:nvPr>
        </p:nvSpPr>
        <p:spPr>
          <a:xfrm>
            <a:off x="571500" y="254000"/>
            <a:ext cx="9639300" cy="1460500"/>
          </a:xfrm>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Title Text</a:t>
            </a:r>
          </a:p>
        </p:txBody>
      </p:sp>
      <p:sp>
        <p:nvSpPr>
          <p:cNvPr id="44" name="Shape 44"/>
          <p:cNvSpPr/>
          <p:nvPr>
            <p:ph type="body" idx="1"/>
          </p:nvPr>
        </p:nvSpPr>
        <p:spPr>
          <a:xfrm>
            <a:off x="571500" y="2768600"/>
            <a:ext cx="11684000" cy="5715000"/>
          </a:xfrm>
          <a:prstGeom prst="rect">
            <a:avLst/>
          </a:prstGeom>
        </p:spPr>
        <p:txBody>
          <a:bodyPr/>
          <a:lstStyle>
            <a:lvl1pPr>
              <a:buBlip>
                <a:blip r:embed="rId5"/>
              </a:buBlip>
            </a:lvl1pPr>
            <a:lvl2pPr marL="1016000" indent="-508000">
              <a:buBlip>
                <a:blip r:embed="rId5"/>
              </a:buBlip>
              <a:defRPr sz="3000">
                <a:solidFill>
                  <a:srgbClr val="942193"/>
                </a:solidFill>
              </a:defRPr>
            </a:lvl2pPr>
            <a:lvl3pPr marL="1524000" indent="-508000">
              <a:buBlip>
                <a:blip r:embed="rId5"/>
              </a:buBlip>
              <a:defRPr sz="2400"/>
            </a:lvl3pPr>
            <a:lvl4pPr marL="2032000" indent="-508000">
              <a:buBlip>
                <a:blip r:embed="rId5"/>
              </a:buBlip>
              <a:defRPr sz="1800">
                <a:solidFill>
                  <a:srgbClr val="9437FF"/>
                </a:solidFill>
              </a:defRPr>
            </a:lvl4pPr>
            <a:lvl5pPr marL="2349500" indent="-571500">
              <a:buFont typeface="Lucida Grande"/>
              <a:buChar char="✓"/>
              <a:defRPr sz="1800"/>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942193"/>
                </a:solidFill>
              </a:rPr>
              <a:t>Body Level Two</a:t>
            </a:r>
            <a:endParaRPr sz="3000">
              <a:solidFill>
                <a:srgbClr val="942193"/>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9437FF"/>
                </a:solidFill>
              </a:rPr>
              <a:t>Body Level Four</a:t>
            </a:r>
            <a:endParaRPr>
              <a:solidFill>
                <a:srgbClr val="9437FF"/>
              </a:solidFill>
            </a:endParaRPr>
          </a:p>
          <a:p>
            <a:pPr lvl="4">
              <a:defRPr>
                <a:solidFill>
                  <a:srgbClr val="000000"/>
                </a:solidFill>
              </a:defRPr>
            </a:pPr>
            <a:r>
              <a:rPr>
                <a:solidFill>
                  <a:srgbClr val="5E5E5E"/>
                </a:solidFill>
              </a:rPr>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1">
    <p:spTree>
      <p:nvGrpSpPr>
        <p:cNvPr id="1" name=""/>
        <p:cNvGrpSpPr/>
        <p:nvPr/>
      </p:nvGrpSpPr>
      <p:grpSpPr>
        <a:xfrm>
          <a:off x="0" y="0"/>
          <a:ext cx="0" cy="0"/>
          <a:chOff x="0" y="0"/>
          <a:chExt cx="0" cy="0"/>
        </a:xfrm>
      </p:grpSpPr>
      <p:pic>
        <p:nvPicPr>
          <p:cNvPr id="47" name=""/>
          <p:cNvPicPr/>
          <p:nvPr/>
        </p:nvPicPr>
        <p:blipFill>
          <a:blip r:embed="rId2">
            <a:extLst/>
          </a:blip>
          <a:stretch>
            <a:fillRect/>
          </a:stretch>
        </p:blipFill>
        <p:spPr>
          <a:xfrm>
            <a:off x="58867" y="9366250"/>
            <a:ext cx="3987801" cy="393700"/>
          </a:xfrm>
          <a:prstGeom prst="rect">
            <a:avLst/>
          </a:prstGeom>
        </p:spPr>
      </p:pic>
      <p:pic>
        <p:nvPicPr>
          <p:cNvPr id="48" name=""/>
          <p:cNvPicPr/>
          <p:nvPr/>
        </p:nvPicPr>
        <p:blipFill>
          <a:blip r:embed="rId3">
            <a:extLst/>
          </a:blip>
          <a:stretch>
            <a:fillRect/>
          </a:stretch>
        </p:blipFill>
        <p:spPr>
          <a:xfrm>
            <a:off x="4113845" y="9366250"/>
            <a:ext cx="8407401" cy="393700"/>
          </a:xfrm>
          <a:prstGeom prst="rect">
            <a:avLst/>
          </a:prstGeom>
        </p:spPr>
      </p:pic>
      <p:pic>
        <p:nvPicPr>
          <p:cNvPr id="49" name="Screen shot 2010-08-30 at 6.40.42 PM.png"/>
          <p:cNvPicPr/>
          <p:nvPr/>
        </p:nvPicPr>
        <p:blipFill>
          <a:blip r:embed="rId4">
            <a:extLst/>
          </a:blip>
          <a:stretch>
            <a:fillRect/>
          </a:stretch>
        </p:blipFill>
        <p:spPr>
          <a:xfrm>
            <a:off x="10858500" y="0"/>
            <a:ext cx="2159001" cy="1974349"/>
          </a:xfrm>
          <a:prstGeom prst="rect">
            <a:avLst/>
          </a:prstGeom>
          <a:ln w="12700">
            <a:miter lim="400000"/>
          </a:ln>
        </p:spPr>
      </p:pic>
      <p:sp>
        <p:nvSpPr>
          <p:cNvPr id="50" name="Shape 50"/>
          <p:cNvSpPr/>
          <p:nvPr>
            <p:ph type="title"/>
          </p:nvPr>
        </p:nvSpPr>
        <p:spPr>
          <a:xfrm>
            <a:off x="571500" y="254000"/>
            <a:ext cx="10287000" cy="1460500"/>
          </a:xfrm>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Title Text</a:t>
            </a:r>
          </a:p>
        </p:txBody>
      </p:sp>
      <p:sp>
        <p:nvSpPr>
          <p:cNvPr id="51" name="Shape 51"/>
          <p:cNvSpPr/>
          <p:nvPr>
            <p:ph type="body" idx="1"/>
          </p:nvPr>
        </p:nvSpPr>
        <p:spPr>
          <a:xfrm>
            <a:off x="571500" y="2768600"/>
            <a:ext cx="11684000" cy="5715000"/>
          </a:xfrm>
          <a:prstGeom prst="rect">
            <a:avLst/>
          </a:prstGeom>
        </p:spPr>
        <p:txBody>
          <a:bodyPr/>
          <a:lstStyle>
            <a:lvl1pPr>
              <a:buBlip>
                <a:blip r:embed="rId5"/>
              </a:buBlip>
            </a:lvl1pPr>
            <a:lvl2pPr marL="1016000" indent="-508000">
              <a:buBlip>
                <a:blip r:embed="rId5"/>
              </a:buBlip>
              <a:defRPr sz="3000">
                <a:solidFill>
                  <a:srgbClr val="942193"/>
                </a:solidFill>
              </a:defRPr>
            </a:lvl2pPr>
            <a:lvl3pPr marL="1524000" indent="-508000">
              <a:buBlip>
                <a:blip r:embed="rId5"/>
              </a:buBlip>
              <a:defRPr sz="2400"/>
            </a:lvl3pPr>
            <a:lvl4pPr marL="2032000" indent="-508000">
              <a:buBlip>
                <a:blip r:embed="rId5"/>
              </a:buBlip>
              <a:defRPr sz="1800">
                <a:solidFill>
                  <a:srgbClr val="9437FF"/>
                </a:solidFill>
              </a:defRPr>
            </a:lvl4pPr>
            <a:lvl5pPr marL="2349500" indent="-571500">
              <a:buFont typeface="Lucida Grande"/>
              <a:buChar char="✓"/>
              <a:defRPr sz="1800"/>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942193"/>
                </a:solidFill>
              </a:rPr>
              <a:t>Body Level Two</a:t>
            </a:r>
            <a:endParaRPr sz="3000">
              <a:solidFill>
                <a:srgbClr val="942193"/>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9437FF"/>
                </a:solidFill>
              </a:rPr>
              <a:t>Body Level Four</a:t>
            </a:r>
            <a:endParaRPr>
              <a:solidFill>
                <a:srgbClr val="9437FF"/>
              </a:solidFill>
            </a:endParaRPr>
          </a:p>
          <a:p>
            <a:pPr lvl="4">
              <a:defRPr>
                <a:solidFill>
                  <a:srgbClr val="000000"/>
                </a:solidFill>
              </a:defRPr>
            </a:pPr>
            <a:r>
              <a:rPr>
                <a:solidFill>
                  <a:srgbClr val="5E5E5E"/>
                </a:solidFill>
              </a:rPr>
              <a:t>Body Level Five</a:t>
            </a:r>
          </a:p>
        </p:txBody>
      </p:sp>
      <p:sp>
        <p:nvSpPr>
          <p:cNvPr id="52" name="Shape 5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amp; text">
    <p:spTree>
      <p:nvGrpSpPr>
        <p:cNvPr id="1" name=""/>
        <p:cNvGrpSpPr/>
        <p:nvPr/>
      </p:nvGrpSpPr>
      <p:grpSpPr>
        <a:xfrm>
          <a:off x="0" y="0"/>
          <a:ext cx="0" cy="0"/>
          <a:chOff x="0" y="0"/>
          <a:chExt cx="0" cy="0"/>
        </a:xfrm>
      </p:grpSpPr>
      <p:pic>
        <p:nvPicPr>
          <p:cNvPr id="54" name=""/>
          <p:cNvPicPr/>
          <p:nvPr/>
        </p:nvPicPr>
        <p:blipFill>
          <a:blip r:embed="rId2">
            <a:extLst/>
          </a:blip>
          <a:stretch>
            <a:fillRect/>
          </a:stretch>
        </p:blipFill>
        <p:spPr>
          <a:xfrm>
            <a:off x="4113845" y="9366250"/>
            <a:ext cx="8407401" cy="393700"/>
          </a:xfrm>
          <a:prstGeom prst="rect">
            <a:avLst/>
          </a:prstGeom>
        </p:spPr>
      </p:pic>
      <p:pic>
        <p:nvPicPr>
          <p:cNvPr id="55" name=""/>
          <p:cNvPicPr/>
          <p:nvPr/>
        </p:nvPicPr>
        <p:blipFill>
          <a:blip r:embed="rId3">
            <a:extLst/>
          </a:blip>
          <a:stretch>
            <a:fillRect/>
          </a:stretch>
        </p:blipFill>
        <p:spPr>
          <a:xfrm>
            <a:off x="58867" y="9366250"/>
            <a:ext cx="3987801" cy="393700"/>
          </a:xfrm>
          <a:prstGeom prst="rect">
            <a:avLst/>
          </a:prstGeom>
        </p:spPr>
      </p:pic>
      <p:pic>
        <p:nvPicPr>
          <p:cNvPr id="56" name=""/>
          <p:cNvPicPr/>
          <p:nvPr/>
        </p:nvPicPr>
        <p:blipFill>
          <a:blip r:embed="rId4">
            <a:extLst/>
          </a:blip>
          <a:stretch>
            <a:fillRect/>
          </a:stretch>
        </p:blipFill>
        <p:spPr>
          <a:xfrm>
            <a:off x="4113845" y="9366250"/>
            <a:ext cx="8407401" cy="393700"/>
          </a:xfrm>
          <a:prstGeom prst="rect">
            <a:avLst/>
          </a:prstGeom>
        </p:spPr>
      </p:pic>
      <p:sp>
        <p:nvSpPr>
          <p:cNvPr id="57" name="Shape 57"/>
          <p:cNvSpPr/>
          <p:nvPr>
            <p:ph type="title"/>
          </p:nvPr>
        </p:nvSpPr>
        <p:spPr>
          <a:xfrm>
            <a:off x="571500" y="254000"/>
            <a:ext cx="11684000" cy="1460500"/>
          </a:xfrm>
          <a:prstGeom prst="rect">
            <a:avLst/>
          </a:prstGeom>
        </p:spPr>
        <p:txBody>
          <a:bodyPr/>
          <a:lstStyle>
            <a:lvl1pPr>
              <a:defRPr>
                <a:solidFill>
                  <a:srgbClr val="2C1376"/>
                </a:solidFill>
              </a:defRPr>
            </a:lvl1pPr>
          </a:lstStyle>
          <a:p>
            <a:pPr lvl="0">
              <a:defRPr sz="1800">
                <a:solidFill>
                  <a:srgbClr val="000000"/>
                </a:solidFill>
                <a:effectLst/>
              </a:defRPr>
            </a:pPr>
            <a:r>
              <a:rPr sz="6400">
                <a:solidFill>
                  <a:srgbClr val="2C1376"/>
                </a:solidFill>
                <a:effectLst>
                  <a:outerShdw sx="100000" sy="100000" kx="0" ky="0" algn="b" rotWithShape="0" blurRad="127000" dist="76200" dir="2700000">
                    <a:srgbClr val="404040">
                      <a:alpha val="75000"/>
                    </a:srgbClr>
                  </a:outerShdw>
                </a:effectLst>
              </a:rPr>
              <a:t>Title Text</a:t>
            </a:r>
          </a:p>
        </p:txBody>
      </p:sp>
      <p:sp>
        <p:nvSpPr>
          <p:cNvPr id="58" name="Shape 58"/>
          <p:cNvSpPr/>
          <p:nvPr>
            <p:ph type="body" idx="1"/>
          </p:nvPr>
        </p:nvSpPr>
        <p:spPr>
          <a:xfrm>
            <a:off x="571500" y="2768600"/>
            <a:ext cx="11684000" cy="5715000"/>
          </a:xfrm>
          <a:prstGeom prst="rect">
            <a:avLst/>
          </a:prstGeom>
        </p:spPr>
        <p:txBody>
          <a:bodyPr/>
          <a:lstStyle>
            <a:lvl1pPr marL="0" indent="0">
              <a:buSzTx/>
              <a:buNone/>
              <a:defRPr sz="3200"/>
            </a:lvl1pPr>
            <a:lvl2pPr marL="0" indent="0">
              <a:buSzTx/>
              <a:buNone/>
              <a:defRPr sz="3000">
                <a:solidFill>
                  <a:srgbClr val="9929BD"/>
                </a:solidFill>
              </a:defRPr>
            </a:lvl2pPr>
            <a:lvl3pPr marL="0" indent="0">
              <a:buSzTx/>
              <a:buNone/>
              <a:defRPr sz="2400"/>
            </a:lvl3pPr>
            <a:lvl4pPr marL="0" indent="0">
              <a:buSzTx/>
              <a:buNone/>
              <a:defRPr sz="1800">
                <a:solidFill>
                  <a:srgbClr val="874EFE"/>
                </a:solidFill>
              </a:defRPr>
            </a:lvl4pPr>
            <a:lvl5pPr marL="0" indent="0">
              <a:buSzTx/>
              <a:buNone/>
              <a:defRPr sz="1800"/>
            </a:lvl5pPr>
          </a:lstStyle>
          <a:p>
            <a:pPr lvl="0">
              <a:defRPr sz="1800">
                <a:solidFill>
                  <a:srgbClr val="000000"/>
                </a:solidFill>
              </a:defRPr>
            </a:pPr>
            <a:r>
              <a:rPr sz="3200">
                <a:solidFill>
                  <a:srgbClr val="5E5E5E"/>
                </a:solidFill>
              </a:rPr>
              <a:t>Body Level One</a:t>
            </a:r>
            <a:endParaRPr sz="3200">
              <a:solidFill>
                <a:srgbClr val="5E5E5E"/>
              </a:solidFill>
            </a:endParaRPr>
          </a:p>
          <a:p>
            <a:pPr lvl="1">
              <a:defRPr sz="1800">
                <a:solidFill>
                  <a:srgbClr val="000000"/>
                </a:solidFill>
              </a:defRPr>
            </a:pPr>
            <a:r>
              <a:rPr sz="3000">
                <a:solidFill>
                  <a:srgbClr val="9929BD"/>
                </a:solidFill>
              </a:rPr>
              <a:t>Body Level Two</a:t>
            </a:r>
            <a:endParaRPr sz="3000">
              <a:solidFill>
                <a:srgbClr val="9929BD"/>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874EFE"/>
                </a:solidFill>
              </a:rPr>
              <a:t>Body Level Four</a:t>
            </a:r>
            <a:endParaRPr>
              <a:solidFill>
                <a:srgbClr val="874EFE"/>
              </a:solidFill>
            </a:endParaRPr>
          </a:p>
          <a:p>
            <a:pPr lvl="4">
              <a:defRPr>
                <a:solidFill>
                  <a:srgbClr val="000000"/>
                </a:solidFill>
              </a:defRPr>
            </a:pPr>
            <a:r>
              <a:rPr>
                <a:solidFill>
                  <a:srgbClr val="5E5E5E"/>
                </a:solidFill>
              </a:rPr>
              <a:t>Body Level Five</a:t>
            </a:r>
          </a:p>
        </p:txBody>
      </p:sp>
      <p:sp>
        <p:nvSpPr>
          <p:cNvPr id="59" name="Shape 5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itle &amp; text Logs">
    <p:spTree>
      <p:nvGrpSpPr>
        <p:cNvPr id="1" name=""/>
        <p:cNvGrpSpPr/>
        <p:nvPr/>
      </p:nvGrpSpPr>
      <p:grpSpPr>
        <a:xfrm>
          <a:off x="0" y="0"/>
          <a:ext cx="0" cy="0"/>
          <a:chOff x="0" y="0"/>
          <a:chExt cx="0" cy="0"/>
        </a:xfrm>
      </p:grpSpPr>
      <p:pic>
        <p:nvPicPr>
          <p:cNvPr id="61" name=""/>
          <p:cNvPicPr/>
          <p:nvPr/>
        </p:nvPicPr>
        <p:blipFill>
          <a:blip r:embed="rId2">
            <a:extLst/>
          </a:blip>
          <a:stretch>
            <a:fillRect/>
          </a:stretch>
        </p:blipFill>
        <p:spPr>
          <a:xfrm>
            <a:off x="4113845" y="9366250"/>
            <a:ext cx="8407401" cy="393700"/>
          </a:xfrm>
          <a:prstGeom prst="rect">
            <a:avLst/>
          </a:prstGeom>
        </p:spPr>
      </p:pic>
      <p:pic>
        <p:nvPicPr>
          <p:cNvPr id="62" name=""/>
          <p:cNvPicPr/>
          <p:nvPr/>
        </p:nvPicPr>
        <p:blipFill>
          <a:blip r:embed="rId3">
            <a:extLst/>
          </a:blip>
          <a:stretch>
            <a:fillRect/>
          </a:stretch>
        </p:blipFill>
        <p:spPr>
          <a:xfrm>
            <a:off x="58867" y="9366250"/>
            <a:ext cx="3987801" cy="393700"/>
          </a:xfrm>
          <a:prstGeom prst="rect">
            <a:avLst/>
          </a:prstGeom>
        </p:spPr>
      </p:pic>
      <p:pic>
        <p:nvPicPr>
          <p:cNvPr id="63" name=""/>
          <p:cNvPicPr/>
          <p:nvPr/>
        </p:nvPicPr>
        <p:blipFill>
          <a:blip r:embed="rId4">
            <a:extLst/>
          </a:blip>
          <a:stretch>
            <a:fillRect/>
          </a:stretch>
        </p:blipFill>
        <p:spPr>
          <a:xfrm>
            <a:off x="4113845" y="9366250"/>
            <a:ext cx="8407401" cy="393700"/>
          </a:xfrm>
          <a:prstGeom prst="rect">
            <a:avLst/>
          </a:prstGeom>
        </p:spPr>
      </p:pic>
      <p:pic>
        <p:nvPicPr>
          <p:cNvPr id="64" name="ATLAS-chrome-logo-blue_lo.tiff"/>
          <p:cNvPicPr/>
          <p:nvPr/>
        </p:nvPicPr>
        <p:blipFill>
          <a:blip r:embed="rId5">
            <a:alphaModFix amt="79000"/>
            <a:extLst/>
          </a:blip>
          <a:srcRect l="4249" t="745" r="76250" b="813"/>
          <a:stretch>
            <a:fillRect/>
          </a:stretch>
        </p:blipFill>
        <p:spPr>
          <a:xfrm>
            <a:off x="76200" y="249115"/>
            <a:ext cx="850900" cy="1439985"/>
          </a:xfrm>
          <a:prstGeom prst="rect">
            <a:avLst/>
          </a:prstGeom>
          <a:ln w="12700">
            <a:miter lim="400000"/>
          </a:ln>
        </p:spPr>
      </p:pic>
      <p:pic>
        <p:nvPicPr>
          <p:cNvPr id="65" name="Picture 5.png"/>
          <p:cNvPicPr/>
          <p:nvPr/>
        </p:nvPicPr>
        <p:blipFill>
          <a:blip r:embed="rId6">
            <a:extLst/>
          </a:blip>
          <a:stretch>
            <a:fillRect/>
          </a:stretch>
        </p:blipFill>
        <p:spPr>
          <a:xfrm>
            <a:off x="12052300" y="0"/>
            <a:ext cx="990600" cy="1130300"/>
          </a:xfrm>
          <a:prstGeom prst="rect">
            <a:avLst/>
          </a:prstGeom>
          <a:ln w="12700">
            <a:miter lim="400000"/>
          </a:ln>
        </p:spPr>
      </p:pic>
      <p:pic>
        <p:nvPicPr>
          <p:cNvPr id="66" name="Picture 9.png"/>
          <p:cNvPicPr/>
          <p:nvPr/>
        </p:nvPicPr>
        <p:blipFill>
          <a:blip r:embed="rId7">
            <a:alphaModFix amt="90000"/>
            <a:extLst/>
          </a:blip>
          <a:stretch>
            <a:fillRect/>
          </a:stretch>
        </p:blipFill>
        <p:spPr>
          <a:xfrm>
            <a:off x="12052300" y="1130300"/>
            <a:ext cx="1092200" cy="1079500"/>
          </a:xfrm>
          <a:prstGeom prst="rect">
            <a:avLst/>
          </a:prstGeom>
          <a:ln w="12700">
            <a:miter lim="400000"/>
          </a:ln>
        </p:spPr>
      </p:pic>
      <p:sp>
        <p:nvSpPr>
          <p:cNvPr id="67" name="Shape 67"/>
          <p:cNvSpPr/>
          <p:nvPr/>
        </p:nvSpPr>
        <p:spPr>
          <a:xfrm>
            <a:off x="12293582" y="1689100"/>
            <a:ext cx="599183"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2E7A"/>
                </a:solidFill>
                <a:latin typeface="Times"/>
                <a:ea typeface="Times"/>
                <a:cs typeface="Times"/>
                <a:sym typeface="Times"/>
              </a:defRPr>
            </a:lvl1pPr>
          </a:lstStyle>
          <a:p>
            <a:pPr lvl="0">
              <a:defRPr sz="1800">
                <a:solidFill>
                  <a:srgbClr val="000000"/>
                </a:solidFill>
              </a:defRPr>
            </a:pPr>
            <a:r>
              <a:rPr sz="1600">
                <a:solidFill>
                  <a:srgbClr val="002E7A"/>
                </a:solidFill>
              </a:rPr>
              <a:t>Lecce</a:t>
            </a:r>
          </a:p>
        </p:txBody>
      </p:sp>
      <p:sp>
        <p:nvSpPr>
          <p:cNvPr id="68" name="Shape 68"/>
          <p:cNvSpPr/>
          <p:nvPr>
            <p:ph type="title"/>
          </p:nvPr>
        </p:nvSpPr>
        <p:spPr>
          <a:prstGeom prst="rect">
            <a:avLst/>
          </a:prstGeom>
        </p:spPr>
        <p:txBody>
          <a:bodyPr/>
          <a:lstStyle>
            <a:lvl1pPr>
              <a:defRPr>
                <a:solidFill>
                  <a:srgbClr val="2C1376"/>
                </a:solidFill>
              </a:defRPr>
            </a:lvl1pPr>
          </a:lstStyle>
          <a:p>
            <a:pPr lvl="0">
              <a:defRPr sz="1800">
                <a:solidFill>
                  <a:srgbClr val="000000"/>
                </a:solidFill>
                <a:effectLst/>
              </a:defRPr>
            </a:pPr>
            <a:r>
              <a:rPr sz="6400">
                <a:solidFill>
                  <a:srgbClr val="2C1376"/>
                </a:solidFill>
                <a:effectLst>
                  <a:outerShdw sx="100000" sy="100000" kx="0" ky="0" algn="b" rotWithShape="0" blurRad="127000" dist="76200" dir="2700000">
                    <a:srgbClr val="404040">
                      <a:alpha val="75000"/>
                    </a:srgbClr>
                  </a:outerShdw>
                </a:effectLst>
              </a:rPr>
              <a:t>Title Text</a:t>
            </a:r>
          </a:p>
        </p:txBody>
      </p:sp>
      <p:sp>
        <p:nvSpPr>
          <p:cNvPr id="69" name="Shape 69"/>
          <p:cNvSpPr/>
          <p:nvPr>
            <p:ph type="body" idx="1"/>
          </p:nvPr>
        </p:nvSpPr>
        <p:spPr>
          <a:xfrm>
            <a:off x="571500" y="2768600"/>
            <a:ext cx="11684000" cy="5715000"/>
          </a:xfrm>
          <a:prstGeom prst="rect">
            <a:avLst/>
          </a:prstGeom>
        </p:spPr>
        <p:txBody>
          <a:bodyPr/>
          <a:lstStyle>
            <a:lvl1pPr marL="0" indent="0">
              <a:buSzTx/>
              <a:buNone/>
              <a:defRPr sz="3200"/>
            </a:lvl1pPr>
            <a:lvl2pPr marL="0" indent="0">
              <a:buSzTx/>
              <a:buNone/>
              <a:defRPr sz="3000">
                <a:solidFill>
                  <a:srgbClr val="9929BD"/>
                </a:solidFill>
              </a:defRPr>
            </a:lvl2pPr>
            <a:lvl3pPr marL="0" indent="0">
              <a:buSzTx/>
              <a:buNone/>
              <a:defRPr sz="2400"/>
            </a:lvl3pPr>
            <a:lvl4pPr marL="0" indent="0">
              <a:buSzTx/>
              <a:buNone/>
              <a:defRPr sz="1800">
                <a:solidFill>
                  <a:srgbClr val="874EFE"/>
                </a:solidFill>
              </a:defRPr>
            </a:lvl4pPr>
            <a:lvl5pPr marL="0" indent="0">
              <a:buSzTx/>
              <a:buNone/>
              <a:defRPr sz="1800"/>
            </a:lvl5pPr>
          </a:lstStyle>
          <a:p>
            <a:pPr lvl="0">
              <a:defRPr sz="1800">
                <a:solidFill>
                  <a:srgbClr val="000000"/>
                </a:solidFill>
              </a:defRPr>
            </a:pPr>
            <a:r>
              <a:rPr sz="3200">
                <a:solidFill>
                  <a:srgbClr val="5E5E5E"/>
                </a:solidFill>
              </a:rPr>
              <a:t>Body Level One</a:t>
            </a:r>
            <a:endParaRPr sz="3200">
              <a:solidFill>
                <a:srgbClr val="5E5E5E"/>
              </a:solidFill>
            </a:endParaRPr>
          </a:p>
          <a:p>
            <a:pPr lvl="1">
              <a:defRPr sz="1800">
                <a:solidFill>
                  <a:srgbClr val="000000"/>
                </a:solidFill>
              </a:defRPr>
            </a:pPr>
            <a:r>
              <a:rPr sz="3000">
                <a:solidFill>
                  <a:srgbClr val="9929BD"/>
                </a:solidFill>
              </a:rPr>
              <a:t>Body Level Two</a:t>
            </a:r>
            <a:endParaRPr sz="3000">
              <a:solidFill>
                <a:srgbClr val="9929BD"/>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874EFE"/>
                </a:solidFill>
              </a:rPr>
              <a:t>Body Level Four</a:t>
            </a:r>
            <a:endParaRPr>
              <a:solidFill>
                <a:srgbClr val="874EFE"/>
              </a:solidFill>
            </a:endParaRPr>
          </a:p>
          <a:p>
            <a:pPr lvl="4">
              <a:defRPr>
                <a:solidFill>
                  <a:srgbClr val="000000"/>
                </a:solidFill>
              </a:defRPr>
            </a:pPr>
            <a:r>
              <a:rPr>
                <a:solidFill>
                  <a:srgbClr val="5E5E5E"/>
                </a:solidFill>
              </a:rPr>
              <a:t>Body Level Five</a:t>
            </a:r>
          </a:p>
        </p:txBody>
      </p:sp>
      <p:sp>
        <p:nvSpPr>
          <p:cNvPr id="70" name="Shape 7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tif"/><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Relationship Id="rId20" Type="http://schemas.openxmlformats.org/officeDocument/2006/relationships/slideLayout" Target="../slideLayouts/slideLayout13.xml"/><Relationship Id="rId21" Type="http://schemas.openxmlformats.org/officeDocument/2006/relationships/slideLayout" Target="../slideLayouts/slideLayout14.xml"/><Relationship Id="rId22" Type="http://schemas.openxmlformats.org/officeDocument/2006/relationships/slideLayout" Target="../slideLayouts/slideLayout15.xml"/><Relationship Id="rId23" Type="http://schemas.openxmlformats.org/officeDocument/2006/relationships/slideLayout" Target="../slideLayouts/slideLayout16.xml"/><Relationship Id="rId24" Type="http://schemas.openxmlformats.org/officeDocument/2006/relationships/slideLayout" Target="../slideLayouts/slideLayout17.xml"/><Relationship Id="rId25" Type="http://schemas.openxmlformats.org/officeDocument/2006/relationships/slideLayout" Target="../slideLayouts/slideLayout18.xml"/><Relationship Id="rId26" Type="http://schemas.openxmlformats.org/officeDocument/2006/relationships/slideLayout" Target="../slideLayouts/slideLayout19.xml"/><Relationship Id="rId27" Type="http://schemas.openxmlformats.org/officeDocument/2006/relationships/slideLayout" Target="../slideLayouts/slideLayout20.xml"/><Relationship Id="rId28" Type="http://schemas.openxmlformats.org/officeDocument/2006/relationships/slideLayout" Target="../slideLayouts/slideLayout21.xml"/><Relationship Id="rId29" Type="http://schemas.openxmlformats.org/officeDocument/2006/relationships/slideLayout" Target="../slideLayouts/slideLayout22.xml"/><Relationship Id="rId3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
          <p:cNvPicPr/>
          <p:nvPr/>
        </p:nvPicPr>
        <p:blipFill>
          <a:blip r:embed="rId2">
            <a:extLst/>
          </a:blip>
          <a:stretch>
            <a:fillRect/>
          </a:stretch>
        </p:blipFill>
        <p:spPr>
          <a:xfrm>
            <a:off x="58867" y="9366250"/>
            <a:ext cx="5549901" cy="393700"/>
          </a:xfrm>
          <a:prstGeom prst="rect">
            <a:avLst/>
          </a:prstGeom>
        </p:spPr>
      </p:pic>
      <p:pic>
        <p:nvPicPr>
          <p:cNvPr id="3" name=""/>
          <p:cNvPicPr/>
          <p:nvPr/>
        </p:nvPicPr>
        <p:blipFill>
          <a:blip r:embed="rId3">
            <a:extLst/>
          </a:blip>
          <a:stretch>
            <a:fillRect/>
          </a:stretch>
        </p:blipFill>
        <p:spPr>
          <a:xfrm>
            <a:off x="5650545" y="9366250"/>
            <a:ext cx="6870701" cy="393700"/>
          </a:xfrm>
          <a:prstGeom prst="rect">
            <a:avLst/>
          </a:prstGeom>
        </p:spPr>
      </p:pic>
      <p:pic>
        <p:nvPicPr>
          <p:cNvPr id="4" name="ATLAS-chrome-logo-blue_lo.tiff"/>
          <p:cNvPicPr/>
          <p:nvPr/>
        </p:nvPicPr>
        <p:blipFill>
          <a:blip r:embed="rId4">
            <a:alphaModFix amt="79000"/>
            <a:extLst/>
          </a:blip>
          <a:srcRect l="4249" t="745" r="76250" b="813"/>
          <a:stretch>
            <a:fillRect/>
          </a:stretch>
        </p:blipFill>
        <p:spPr>
          <a:xfrm>
            <a:off x="76200" y="249115"/>
            <a:ext cx="850900" cy="1439985"/>
          </a:xfrm>
          <a:prstGeom prst="rect">
            <a:avLst/>
          </a:prstGeom>
          <a:ln w="12700">
            <a:miter lim="400000"/>
          </a:ln>
        </p:spPr>
      </p:pic>
      <p:pic>
        <p:nvPicPr>
          <p:cNvPr id="5" name="Picture 5.png"/>
          <p:cNvPicPr/>
          <p:nvPr/>
        </p:nvPicPr>
        <p:blipFill>
          <a:blip r:embed="rId5">
            <a:extLst/>
          </a:blip>
          <a:stretch>
            <a:fillRect/>
          </a:stretch>
        </p:blipFill>
        <p:spPr>
          <a:xfrm>
            <a:off x="12052300" y="0"/>
            <a:ext cx="990600" cy="1130300"/>
          </a:xfrm>
          <a:prstGeom prst="rect">
            <a:avLst/>
          </a:prstGeom>
          <a:ln w="12700">
            <a:miter lim="400000"/>
          </a:ln>
        </p:spPr>
      </p:pic>
      <p:pic>
        <p:nvPicPr>
          <p:cNvPr id="6" name="Picture 9.png"/>
          <p:cNvPicPr/>
          <p:nvPr/>
        </p:nvPicPr>
        <p:blipFill>
          <a:blip r:embed="rId6">
            <a:alphaModFix amt="90000"/>
            <a:extLst/>
          </a:blip>
          <a:stretch>
            <a:fillRect/>
          </a:stretch>
        </p:blipFill>
        <p:spPr>
          <a:xfrm>
            <a:off x="12052300" y="1130300"/>
            <a:ext cx="1092200" cy="1079500"/>
          </a:xfrm>
          <a:prstGeom prst="rect">
            <a:avLst/>
          </a:prstGeom>
          <a:ln w="12700">
            <a:miter lim="400000"/>
          </a:ln>
        </p:spPr>
      </p:pic>
      <p:sp>
        <p:nvSpPr>
          <p:cNvPr id="7" name="Shape 7"/>
          <p:cNvSpPr/>
          <p:nvPr/>
        </p:nvSpPr>
        <p:spPr>
          <a:xfrm>
            <a:off x="12293582" y="1689100"/>
            <a:ext cx="599183" cy="342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002E7A"/>
                </a:solidFill>
                <a:latin typeface="Times"/>
                <a:ea typeface="Times"/>
                <a:cs typeface="Times"/>
                <a:sym typeface="Times"/>
              </a:defRPr>
            </a:lvl1pPr>
          </a:lstStyle>
          <a:p>
            <a:pPr lvl="0">
              <a:defRPr sz="1800">
                <a:solidFill>
                  <a:srgbClr val="000000"/>
                </a:solidFill>
              </a:defRPr>
            </a:pPr>
            <a:r>
              <a:rPr sz="1600">
                <a:solidFill>
                  <a:srgbClr val="002E7A"/>
                </a:solidFill>
              </a:rPr>
              <a:t>Lecce</a:t>
            </a:r>
          </a:p>
        </p:txBody>
      </p:sp>
      <p:sp>
        <p:nvSpPr>
          <p:cNvPr id="8" name="Shape 8"/>
          <p:cNvSpPr/>
          <p:nvPr>
            <p:ph type="title"/>
          </p:nvPr>
        </p:nvSpPr>
        <p:spPr>
          <a:xfrm>
            <a:off x="1003300" y="254000"/>
            <a:ext cx="11049000" cy="1460500"/>
          </a:xfrm>
          <a:prstGeom prst="rect">
            <a:avLst/>
          </a:prstGeom>
          <a:solidFill>
            <a:srgbClr val="C3DCFF"/>
          </a:solidFill>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Title Text</a:t>
            </a:r>
          </a:p>
        </p:txBody>
      </p:sp>
      <p:sp>
        <p:nvSpPr>
          <p:cNvPr id="9" name="Shape 9"/>
          <p:cNvSpPr/>
          <p:nvPr>
            <p:ph type="body" idx="1"/>
          </p:nvPr>
        </p:nvSpPr>
        <p:spPr>
          <a:xfrm>
            <a:off x="571500" y="2273300"/>
            <a:ext cx="11899900" cy="698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7"/>
              </a:buBlip>
            </a:lvl1pPr>
            <a:lvl2pPr marL="1016000" indent="-508000">
              <a:buBlip>
                <a:blip r:embed="rId7"/>
              </a:buBlip>
              <a:defRPr sz="3000">
                <a:solidFill>
                  <a:srgbClr val="942193"/>
                </a:solidFill>
              </a:defRPr>
            </a:lvl2pPr>
            <a:lvl3pPr marL="1524000" indent="-508000">
              <a:buBlip>
                <a:blip r:embed="rId7"/>
              </a:buBlip>
              <a:defRPr sz="2400"/>
            </a:lvl3pPr>
            <a:lvl4pPr marL="2032000" indent="-508000">
              <a:buBlip>
                <a:blip r:embed="rId7"/>
              </a:buBlip>
              <a:defRPr sz="1800">
                <a:solidFill>
                  <a:srgbClr val="9437FF"/>
                </a:solidFill>
              </a:defRPr>
            </a:lvl4pPr>
            <a:lvl5pPr marL="2349500" indent="-571500">
              <a:buFont typeface="Lucida Grande"/>
              <a:buChar char="✓"/>
              <a:defRPr sz="1800"/>
            </a:lvl5pPr>
          </a:lstStyle>
          <a:p>
            <a:pPr lvl="0">
              <a:defRPr sz="1800">
                <a:solidFill>
                  <a:srgbClr val="000000"/>
                </a:solidFill>
              </a:defRPr>
            </a:pPr>
            <a:r>
              <a:rPr sz="3600">
                <a:solidFill>
                  <a:srgbClr val="5E5E5E"/>
                </a:solidFill>
              </a:rPr>
              <a:t>Body Level One</a:t>
            </a:r>
            <a:endParaRPr sz="3600">
              <a:solidFill>
                <a:srgbClr val="5E5E5E"/>
              </a:solidFill>
            </a:endParaRPr>
          </a:p>
          <a:p>
            <a:pPr lvl="1">
              <a:defRPr sz="1800">
                <a:solidFill>
                  <a:srgbClr val="000000"/>
                </a:solidFill>
              </a:defRPr>
            </a:pPr>
            <a:r>
              <a:rPr sz="3000">
                <a:solidFill>
                  <a:srgbClr val="942193"/>
                </a:solidFill>
              </a:rPr>
              <a:t>Body Level Two</a:t>
            </a:r>
            <a:endParaRPr sz="3000">
              <a:solidFill>
                <a:srgbClr val="942193"/>
              </a:solidFill>
            </a:endParaRPr>
          </a:p>
          <a:p>
            <a:pPr lvl="2">
              <a:defRPr sz="1800">
                <a:solidFill>
                  <a:srgbClr val="000000"/>
                </a:solidFill>
              </a:defRPr>
            </a:pPr>
            <a:r>
              <a:rPr sz="2400">
                <a:solidFill>
                  <a:srgbClr val="5E5E5E"/>
                </a:solidFill>
              </a:rPr>
              <a:t>Body Level Three</a:t>
            </a:r>
            <a:endParaRPr sz="2400">
              <a:solidFill>
                <a:srgbClr val="5E5E5E"/>
              </a:solidFill>
            </a:endParaRPr>
          </a:p>
          <a:p>
            <a:pPr lvl="3">
              <a:defRPr>
                <a:solidFill>
                  <a:srgbClr val="000000"/>
                </a:solidFill>
              </a:defRPr>
            </a:pPr>
            <a:r>
              <a:rPr>
                <a:solidFill>
                  <a:srgbClr val="9437FF"/>
                </a:solidFill>
              </a:rPr>
              <a:t>Body Level Four</a:t>
            </a:r>
            <a:endParaRPr>
              <a:solidFill>
                <a:srgbClr val="9437FF"/>
              </a:solidFill>
            </a:endParaRPr>
          </a:p>
          <a:p>
            <a:pPr lvl="4">
              <a:defRPr>
                <a:solidFill>
                  <a:srgbClr val="000000"/>
                </a:solidFill>
              </a:defRPr>
            </a:pPr>
            <a:r>
              <a:rPr>
                <a:solidFill>
                  <a:srgbClr val="5E5E5E"/>
                </a:solidFill>
              </a:rPr>
              <a:t>Body Level Five</a:t>
            </a:r>
          </a:p>
        </p:txBody>
      </p:sp>
      <p:sp>
        <p:nvSpPr>
          <p:cNvPr id="10" name="Shape 10"/>
          <p:cNvSpPr/>
          <p:nvPr>
            <p:ph type="sldNum" sz="quarter" idx="2"/>
          </p:nvPr>
        </p:nvSpPr>
        <p:spPr>
          <a:xfrm>
            <a:off x="12534900" y="9347200"/>
            <a:ext cx="368300" cy="431800"/>
          </a:xfrm>
          <a:prstGeom prst="rect">
            <a:avLst/>
          </a:prstGeom>
          <a:solidFill>
            <a:srgbClr val="C3DCFF"/>
          </a:solidFill>
        </p:spPr>
        <p:txBody>
          <a:bodyPr wrap="none" lIns="0" tIns="0" rIns="0" bIns="0">
            <a:spAutoFit/>
          </a:bodyPr>
          <a:lstStyle>
            <a:lvl1pPr>
              <a:defRPr sz="1800">
                <a:solidFill>
                  <a:srgbClr val="1A0A53"/>
                </a:solidFill>
                <a:latin typeface="+mn-lt"/>
                <a:ea typeface="+mn-ea"/>
                <a:cs typeface="+mn-cs"/>
                <a:sym typeface="Palatino"/>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1" r:id="rId20"/>
    <p:sldLayoutId id="2147483662" r:id="rId21"/>
    <p:sldLayoutId id="2147483663" r:id="rId22"/>
    <p:sldLayoutId id="2147483664" r:id="rId23"/>
    <p:sldLayoutId id="2147483665" r:id="rId24"/>
    <p:sldLayoutId id="2147483666" r:id="rId25"/>
    <p:sldLayoutId id="2147483667" r:id="rId26"/>
    <p:sldLayoutId id="2147483668" r:id="rId27"/>
    <p:sldLayoutId id="2147483669" r:id="rId28"/>
    <p:sldLayoutId id="2147483670" r:id="rId29"/>
    <p:sldLayoutId id="2147483671" r:id="rId30"/>
  </p:sldLayoutIdLst>
  <p:transition spd="med" advClick="1"/>
  <p:txStyles>
    <p:titleStyle>
      <a:lvl1pPr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1pPr>
      <a:lvl2pPr indent="2286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2pPr>
      <a:lvl3pPr indent="4572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3pPr>
      <a:lvl4pPr indent="6858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4pPr>
      <a:lvl5pPr indent="9144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5pPr>
      <a:lvl6pPr indent="11430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6pPr>
      <a:lvl7pPr indent="13716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7pPr>
      <a:lvl8pPr indent="16002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8pPr>
      <a:lvl9pPr indent="1828800" defTabSz="584200">
        <a:defRPr sz="6400">
          <a:solidFill>
            <a:srgbClr val="00116D"/>
          </a:solidFill>
          <a:effectLst>
            <a:outerShdw sx="100000" sy="100000" kx="0" ky="0" algn="b" rotWithShape="0" blurRad="127000" dist="76200" dir="2700000">
              <a:srgbClr val="404040">
                <a:alpha val="75000"/>
              </a:srgbClr>
            </a:outerShdw>
          </a:effectLst>
          <a:latin typeface="+mn-lt"/>
          <a:ea typeface="+mn-ea"/>
          <a:cs typeface="+mn-cs"/>
          <a:sym typeface="Palatino"/>
        </a:defRPr>
      </a:lvl9pPr>
    </p:titleStyle>
    <p:bodyStyle>
      <a:lvl1pPr marL="508000" indent="-508000" defTabSz="584200">
        <a:spcBef>
          <a:spcPts val="2400"/>
        </a:spcBef>
        <a:buSzPct val="60000"/>
        <a:buBlip>
          <a:blip r:embed="rId7"/>
        </a:buBlip>
        <a:defRPr sz="3600">
          <a:solidFill>
            <a:srgbClr val="5E5E5E"/>
          </a:solidFill>
          <a:latin typeface="Gill Sans"/>
          <a:ea typeface="Gill Sans"/>
          <a:cs typeface="Gill Sans"/>
          <a:sym typeface="Gill Sans"/>
        </a:defRPr>
      </a:lvl1pPr>
      <a:lvl2pPr marL="1117600" indent="-609600" defTabSz="584200">
        <a:spcBef>
          <a:spcPts val="2400"/>
        </a:spcBef>
        <a:buSzPct val="60000"/>
        <a:buBlip>
          <a:blip r:embed="rId7"/>
        </a:buBlip>
        <a:defRPr sz="3600">
          <a:solidFill>
            <a:srgbClr val="5E5E5E"/>
          </a:solidFill>
          <a:latin typeface="Gill Sans"/>
          <a:ea typeface="Gill Sans"/>
          <a:cs typeface="Gill Sans"/>
          <a:sym typeface="Gill Sans"/>
        </a:defRPr>
      </a:lvl2pPr>
      <a:lvl3pPr marL="1778000" indent="-762000" defTabSz="584200">
        <a:spcBef>
          <a:spcPts val="2400"/>
        </a:spcBef>
        <a:buSzPct val="60000"/>
        <a:buBlip>
          <a:blip r:embed="rId7"/>
        </a:buBlip>
        <a:defRPr sz="3600">
          <a:solidFill>
            <a:srgbClr val="5E5E5E"/>
          </a:solidFill>
          <a:latin typeface="Gill Sans"/>
          <a:ea typeface="Gill Sans"/>
          <a:cs typeface="Gill Sans"/>
          <a:sym typeface="Gill Sans"/>
        </a:defRPr>
      </a:lvl3pPr>
      <a:lvl4pPr marL="2540000" indent="-1016000" defTabSz="584200">
        <a:spcBef>
          <a:spcPts val="2400"/>
        </a:spcBef>
        <a:buSzPct val="60000"/>
        <a:buBlip>
          <a:blip r:embed="rId7"/>
        </a:buBlip>
        <a:defRPr sz="3600">
          <a:solidFill>
            <a:srgbClr val="5E5E5E"/>
          </a:solidFill>
          <a:latin typeface="Gill Sans"/>
          <a:ea typeface="Gill Sans"/>
          <a:cs typeface="Gill Sans"/>
          <a:sym typeface="Gill Sans"/>
        </a:defRPr>
      </a:lvl4pPr>
      <a:lvl5pPr marL="2921000" indent="-1143000" defTabSz="584200">
        <a:spcBef>
          <a:spcPts val="2400"/>
        </a:spcBef>
        <a:buSzPct val="100000"/>
        <a:buChar char="•"/>
        <a:defRPr sz="3600">
          <a:solidFill>
            <a:srgbClr val="5E5E5E"/>
          </a:solidFill>
          <a:latin typeface="Gill Sans"/>
          <a:ea typeface="Gill Sans"/>
          <a:cs typeface="Gill Sans"/>
          <a:sym typeface="Gill Sans"/>
        </a:defRPr>
      </a:lvl5pPr>
      <a:lvl6pPr marL="3175000" indent="-1143000" defTabSz="584200">
        <a:spcBef>
          <a:spcPts val="2400"/>
        </a:spcBef>
        <a:buSzPct val="100000"/>
        <a:buChar char="•"/>
        <a:defRPr sz="3600">
          <a:solidFill>
            <a:srgbClr val="5E5E5E"/>
          </a:solidFill>
          <a:latin typeface="Gill Sans"/>
          <a:ea typeface="Gill Sans"/>
          <a:cs typeface="Gill Sans"/>
          <a:sym typeface="Gill Sans"/>
        </a:defRPr>
      </a:lvl6pPr>
      <a:lvl7pPr marL="3429000" indent="-1143000" defTabSz="584200">
        <a:spcBef>
          <a:spcPts val="2400"/>
        </a:spcBef>
        <a:buSzPct val="100000"/>
        <a:buChar char="•"/>
        <a:defRPr sz="3600">
          <a:solidFill>
            <a:srgbClr val="5E5E5E"/>
          </a:solidFill>
          <a:latin typeface="Gill Sans"/>
          <a:ea typeface="Gill Sans"/>
          <a:cs typeface="Gill Sans"/>
          <a:sym typeface="Gill Sans"/>
        </a:defRPr>
      </a:lvl7pPr>
      <a:lvl8pPr marL="3683000" indent="-1143000" defTabSz="584200">
        <a:spcBef>
          <a:spcPts val="2400"/>
        </a:spcBef>
        <a:buSzPct val="100000"/>
        <a:buChar char="•"/>
        <a:defRPr sz="3600">
          <a:solidFill>
            <a:srgbClr val="5E5E5E"/>
          </a:solidFill>
          <a:latin typeface="Gill Sans"/>
          <a:ea typeface="Gill Sans"/>
          <a:cs typeface="Gill Sans"/>
          <a:sym typeface="Gill Sans"/>
        </a:defRPr>
      </a:lvl8pPr>
      <a:lvl9pPr marL="3937000" indent="-1143000" defTabSz="584200">
        <a:spcBef>
          <a:spcPts val="2400"/>
        </a:spcBef>
        <a:buSzPct val="100000"/>
        <a:buChar char="•"/>
        <a:defRPr sz="3600">
          <a:solidFill>
            <a:srgbClr val="5E5E5E"/>
          </a:solidFill>
          <a:latin typeface="Gill Sans"/>
          <a:ea typeface="Gill Sans"/>
          <a:cs typeface="Gill Sans"/>
          <a:sym typeface="Gill Sans"/>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 Id="rId3" Type="http://schemas.openxmlformats.org/officeDocument/2006/relationships/image" Target="../media/image2.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5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png"/><Relationship Id="rId3" Type="http://schemas.openxmlformats.org/officeDocument/2006/relationships/image" Target="../media/image2.tif"/><Relationship Id="rId4" Type="http://schemas.openxmlformats.org/officeDocument/2006/relationships/image" Target="../media/image52.png"/><Relationship Id="rId5" Type="http://schemas.openxmlformats.org/officeDocument/2006/relationships/image" Target="../media/image5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5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55.png"/><Relationship Id="rId4" Type="http://schemas.openxmlformats.org/officeDocument/2006/relationships/image" Target="../media/image5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57.png"/><Relationship Id="rId4" Type="http://schemas.openxmlformats.org/officeDocument/2006/relationships/hyperlink" Target="http://talent.web.cern.ch/talent/"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png"/><Relationship Id="rId3" Type="http://schemas.openxmlformats.org/officeDocument/2006/relationships/hyperlink" Target="http://edusafe.web.cern.ch/edusafe/site.php" TargetMode="External"/><Relationship Id="rId4" Type="http://schemas.openxmlformats.org/officeDocument/2006/relationships/image" Target="../media/image6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2.tif"/><Relationship Id="rId4" Type="http://schemas.openxmlformats.org/officeDocument/2006/relationships/hyperlink" Target="https://agenda.infn.it/getFile.py/access?contribId=9&amp;resId=0&amp;materialId=slides&amp;confId=6970" TargetMode="External"/><Relationship Id="rId5" Type="http://schemas.openxmlformats.org/officeDocument/2006/relationships/hyperlink" Target="https://agenda.infn.it/conferenceDisplay.py?confId=6970" TargetMode="External"/><Relationship Id="rId6" Type="http://schemas.openxmlformats.org/officeDocument/2006/relationships/image" Target="../media/image39.png"/><Relationship Id="rId7" Type="http://schemas.openxmlformats.org/officeDocument/2006/relationships/hyperlink" Target="http://www.infn.it/fondiesterni"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6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9.png"/><Relationship Id="rId3" Type="http://schemas.openxmlformats.org/officeDocument/2006/relationships/image" Target="../media/image2.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aida.web.cern.ch/aida/activities/management/WP1" TargetMode="External"/><Relationship Id="rId3" Type="http://schemas.openxmlformats.org/officeDocument/2006/relationships/hyperlink" Target="http://aida.web.cern.ch/aida/activities/networks/software/WP2" TargetMode="External"/><Relationship Id="rId4" Type="http://schemas.openxmlformats.org/officeDocument/2006/relationships/hyperlink" Target="http://aida.web.cern.ch/aida/activities/networks/microelectronics/WP3" TargetMode="External"/><Relationship Id="rId5" Type="http://schemas.openxmlformats.org/officeDocument/2006/relationships/hyperlink" Target="http://aida.web.cern.ch/aida/activities/networks/industry/WP4" TargetMode="External"/><Relationship Id="rId6" Type="http://schemas.openxmlformats.org/officeDocument/2006/relationships/hyperlink" Target="http://aida.web.cern.ch/aida/activities/access/WP5" TargetMode="External"/><Relationship Id="rId7" Type="http://schemas.openxmlformats.org/officeDocument/2006/relationships/hyperlink" Target="http://aida.web.cern.ch/aida/activities/access/WP6" TargetMode="External"/><Relationship Id="rId8" Type="http://schemas.openxmlformats.org/officeDocument/2006/relationships/hyperlink" Target="http://aida.web.cern.ch/aida/activities/access/WP7" TargetMode="External"/><Relationship Id="rId9" Type="http://schemas.openxmlformats.org/officeDocument/2006/relationships/hyperlink" Target="http://aida.web.cern.ch/aida/activities/research/irradiation_and_beam_lines/WP8" TargetMode="External"/><Relationship Id="rId10" Type="http://schemas.openxmlformats.org/officeDocument/2006/relationships/hyperlink" Target="http://aida.web.cern.ch/aida/activities/research/detector_infrastructure/WP9"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70.png"/><Relationship Id="rId4" Type="http://schemas.openxmlformats.org/officeDocument/2006/relationships/image" Target="../media/image7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2.png"/><Relationship Id="rId3" Type="http://schemas.openxmlformats.org/officeDocument/2006/relationships/image" Target="../media/image2.tif"/><Relationship Id="rId4" Type="http://schemas.openxmlformats.org/officeDocument/2006/relationships/image" Target="../media/image73.png"/><Relationship Id="rId5" Type="http://schemas.openxmlformats.org/officeDocument/2006/relationships/image" Target="../media/image7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7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78.png"/><Relationship Id="rId4" Type="http://schemas.openxmlformats.org/officeDocument/2006/relationships/image" Target="../media/image7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image" Target="../media/image8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7.png"/><Relationship Id="rId3" Type="http://schemas.openxmlformats.org/officeDocument/2006/relationships/image" Target="../media/image2.tif"/><Relationship Id="rId4" Type="http://schemas.openxmlformats.org/officeDocument/2006/relationships/image" Target="../media/image88.png"/><Relationship Id="rId5" Type="http://schemas.openxmlformats.org/officeDocument/2006/relationships/image" Target="../media/image89.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hyperlink" Target="http://ec.europa.eu/research/participants/portal/desktop/en/opportunities/h2020/index.html" TargetMode="External"/><Relationship Id="rId4" Type="http://schemas.openxmlformats.org/officeDocument/2006/relationships/hyperlink" Target="http://ec.europa.eu/research/participants/portal4/desktop/en/funding/guide.html" TargetMode="Externa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4.png"/><Relationship Id="rId3" Type="http://schemas.openxmlformats.org/officeDocument/2006/relationships/image" Target="../media/image95.png"/><Relationship Id="rId4" Type="http://schemas.openxmlformats.org/officeDocument/2006/relationships/image" Target="../media/image92.png"/><Relationship Id="rId5" Type="http://schemas.openxmlformats.org/officeDocument/2006/relationships/image" Target="../media/image9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 Id="rId3" Type="http://schemas.openxmlformats.org/officeDocument/2006/relationships/image" Target="../media/image2.tif"/><Relationship Id="rId4" Type="http://schemas.openxmlformats.org/officeDocument/2006/relationships/image" Target="../media/image4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prstGeom prst="rect">
            <a:avLst/>
          </a:prstGeom>
        </p:spPr>
        <p:txBody>
          <a:bodyPr/>
          <a:lstStyle/>
          <a:p>
            <a:pPr lvl="0" defTabSz="572516">
              <a:defRPr sz="1800">
                <a:solidFill>
                  <a:srgbClr val="000000"/>
                </a:solidFill>
                <a:effectLst/>
              </a:defRPr>
            </a:pPr>
            <a:endParaRPr sz="6272">
              <a:solidFill>
                <a:srgbClr val="1A0A53"/>
              </a:solidFill>
              <a:effectLst>
                <a:outerShdw sx="100000" sy="100000" kx="0" ky="0" algn="b" rotWithShape="0" blurRad="124460" dist="74676" dir="2700000">
                  <a:srgbClr val="000000">
                    <a:alpha val="75000"/>
                  </a:srgbClr>
                </a:outerShdw>
              </a:effectLst>
            </a:endParaRPr>
          </a:p>
          <a:p>
            <a:pPr lvl="0" defTabSz="572516">
              <a:defRPr sz="1800">
                <a:solidFill>
                  <a:srgbClr val="000000"/>
                </a:solidFill>
                <a:effectLst/>
              </a:defRPr>
            </a:pPr>
            <a:r>
              <a:rPr sz="6272">
                <a:solidFill>
                  <a:srgbClr val="1A0A53"/>
                </a:solidFill>
                <a:effectLst>
                  <a:outerShdw sx="100000" sy="100000" kx="0" ky="0" algn="b" rotWithShape="0" blurRad="124460" dist="74676" dir="2700000">
                    <a:srgbClr val="000000">
                      <a:alpha val="75000"/>
                    </a:srgbClr>
                  </a:outerShdw>
                </a:effectLst>
              </a:rPr>
              <a:t>Horizon 2020 </a:t>
            </a:r>
            <a:endParaRPr sz="6272">
              <a:solidFill>
                <a:srgbClr val="1A0A53"/>
              </a:solidFill>
              <a:effectLst>
                <a:outerShdw sx="100000" sy="100000" kx="0" ky="0" algn="b" rotWithShape="0" blurRad="124460" dist="74676" dir="2700000">
                  <a:srgbClr val="000000">
                    <a:alpha val="75000"/>
                  </a:srgbClr>
                </a:outerShdw>
              </a:effectLst>
            </a:endParaRPr>
          </a:p>
        </p:txBody>
      </p:sp>
      <p:sp>
        <p:nvSpPr>
          <p:cNvPr id="263" name="Shape 263"/>
          <p:cNvSpPr/>
          <p:nvPr>
            <p:ph type="body" idx="1"/>
          </p:nvPr>
        </p:nvSpPr>
        <p:spPr>
          <a:prstGeom prst="rect">
            <a:avLst/>
          </a:prstGeom>
        </p:spPr>
        <p:txBody>
          <a:bodyPr/>
          <a:lstStyle/>
          <a:p>
            <a:pPr lvl="0">
              <a:defRPr sz="1800">
                <a:solidFill>
                  <a:srgbClr val="000000"/>
                </a:solidFill>
              </a:defRPr>
            </a:pPr>
            <a:r>
              <a:rPr sz="3600">
                <a:solidFill>
                  <a:srgbClr val="371A94"/>
                </a:solidFill>
              </a:rPr>
              <a:t>S.Spagnolo, G.Chiodini, V. Vercesi</a:t>
            </a:r>
            <a:endParaRPr sz="3600">
              <a:solidFill>
                <a:srgbClr val="371A94"/>
              </a:solidFill>
            </a:endParaRPr>
          </a:p>
          <a:p>
            <a:pPr lvl="1">
              <a:defRPr sz="1800">
                <a:solidFill>
                  <a:srgbClr val="000000"/>
                </a:solidFill>
              </a:defRPr>
            </a:pPr>
            <a:r>
              <a:rPr sz="3000">
                <a:solidFill>
                  <a:srgbClr val="61177C"/>
                </a:solidFill>
              </a:rPr>
              <a:t>e input da molti altri</a:t>
            </a:r>
            <a:endParaRPr sz="3000">
              <a:solidFill>
                <a:srgbClr val="61177C"/>
              </a:solidFill>
            </a:endParaRPr>
          </a:p>
          <a:p>
            <a:pPr lvl="1">
              <a:defRPr sz="1800">
                <a:solidFill>
                  <a:srgbClr val="000000"/>
                </a:solidFill>
              </a:defRPr>
            </a:pPr>
            <a:endParaRPr sz="3000">
              <a:solidFill>
                <a:srgbClr val="61177C"/>
              </a:solidFill>
            </a:endParaRPr>
          </a:p>
          <a:p>
            <a:pPr lvl="0">
              <a:defRPr sz="1800">
                <a:solidFill>
                  <a:srgbClr val="000000"/>
                </a:solidFill>
              </a:defRPr>
            </a:pPr>
            <a:r>
              <a:rPr sz="3600">
                <a:solidFill>
                  <a:srgbClr val="371A94"/>
                </a:solidFill>
              </a:rPr>
              <a:t>L. Perini, C. Meroni,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Marie S.Curie Actions: ITN </a:t>
            </a:r>
          </a:p>
        </p:txBody>
      </p:sp>
      <p:sp>
        <p:nvSpPr>
          <p:cNvPr id="334" name="Shape 334"/>
          <p:cNvSpPr/>
          <p:nvPr>
            <p:ph type="body" idx="1"/>
          </p:nvPr>
        </p:nvSpPr>
        <p:spPr>
          <a:prstGeom prst="rect">
            <a:avLst/>
          </a:prstGeom>
        </p:spPr>
        <p:txBody>
          <a:bodyPr/>
          <a:lstStyle/>
          <a:p>
            <a:pPr lvl="0" marL="401320" indent="-401320" defTabSz="461518">
              <a:spcBef>
                <a:spcPts val="1800"/>
              </a:spcBef>
              <a:buBlip>
                <a:blip r:embed="rId2"/>
              </a:buBlip>
              <a:defRPr sz="1800">
                <a:solidFill>
                  <a:srgbClr val="000000"/>
                </a:solidFill>
              </a:defRPr>
            </a:pPr>
            <a:r>
              <a:rPr b="1" sz="2844">
                <a:solidFill>
                  <a:srgbClr val="5E5E5E"/>
                </a:solidFill>
              </a:rPr>
              <a:t>I</a:t>
            </a:r>
            <a:r>
              <a:rPr sz="2844">
                <a:solidFill>
                  <a:srgbClr val="5E5E5E"/>
                </a:solidFill>
              </a:rPr>
              <a:t>nternational </a:t>
            </a:r>
            <a:r>
              <a:rPr b="1" sz="2844">
                <a:solidFill>
                  <a:srgbClr val="5E5E5E"/>
                </a:solidFill>
              </a:rPr>
              <a:t>T</a:t>
            </a:r>
            <a:r>
              <a:rPr sz="2844">
                <a:solidFill>
                  <a:srgbClr val="5E5E5E"/>
                </a:solidFill>
              </a:rPr>
              <a:t>raining </a:t>
            </a:r>
            <a:r>
              <a:rPr b="1" sz="2844">
                <a:solidFill>
                  <a:srgbClr val="5E5E5E"/>
                </a:solidFill>
              </a:rPr>
              <a:t>N</a:t>
            </a:r>
            <a:r>
              <a:rPr sz="2844">
                <a:solidFill>
                  <a:srgbClr val="5E5E5E"/>
                </a:solidFill>
              </a:rPr>
              <a:t>etworks</a:t>
            </a:r>
            <a:endParaRPr sz="2844">
              <a:solidFill>
                <a:srgbClr val="5E5E5E"/>
              </a:solidFill>
            </a:endParaRPr>
          </a:p>
          <a:p>
            <a:pPr lvl="1" marL="802640" indent="-401320" defTabSz="461518">
              <a:spcBef>
                <a:spcPts val="1800"/>
              </a:spcBef>
              <a:buBlip>
                <a:blip r:embed="rId2"/>
              </a:buBlip>
              <a:defRPr sz="1800">
                <a:solidFill>
                  <a:srgbClr val="000000"/>
                </a:solidFill>
              </a:defRPr>
            </a:pPr>
            <a:r>
              <a:rPr sz="2370">
                <a:solidFill>
                  <a:srgbClr val="942193"/>
                </a:solidFill>
              </a:rPr>
              <a:t>ESR/ER</a:t>
            </a:r>
            <a:endParaRPr sz="2370">
              <a:solidFill>
                <a:srgbClr val="942193"/>
              </a:solidFill>
            </a:endParaRPr>
          </a:p>
          <a:p>
            <a:pPr lvl="2" marL="1203960" indent="-401320" defTabSz="461518">
              <a:spcBef>
                <a:spcPts val="1800"/>
              </a:spcBef>
              <a:buBlip>
                <a:blip r:embed="rId2"/>
              </a:buBlip>
              <a:defRPr sz="1800">
                <a:solidFill>
                  <a:srgbClr val="000000"/>
                </a:solidFill>
              </a:defRPr>
            </a:pPr>
            <a:r>
              <a:rPr sz="1896">
                <a:solidFill>
                  <a:srgbClr val="5E5E5E"/>
                </a:solidFill>
              </a:rPr>
              <a:t>At the time of recruitment by the host beneficiary, researchers must not have resided or carried out their main activity (work, studies, etc.) in the country of their host beneficiary for more than 12 months in the 3 years immediately prior to the reference date </a:t>
            </a:r>
            <a:endParaRPr sz="1896">
              <a:solidFill>
                <a:srgbClr val="5E5E5E"/>
              </a:solidFill>
            </a:endParaRPr>
          </a:p>
          <a:p>
            <a:pPr lvl="1" marL="802640" indent="-401320" defTabSz="461518">
              <a:spcBef>
                <a:spcPts val="1800"/>
              </a:spcBef>
              <a:buBlip>
                <a:blip r:embed="rId2"/>
              </a:buBlip>
              <a:defRPr sz="1800">
                <a:solidFill>
                  <a:srgbClr val="000000"/>
                </a:solidFill>
              </a:defRPr>
            </a:pPr>
            <a:r>
              <a:rPr sz="2370">
                <a:solidFill>
                  <a:srgbClr val="942193"/>
                </a:solidFill>
              </a:rPr>
              <a:t>Sfruttare complementarietà di competenze dei nodi; azioni di networking (workshops, scuole); sviluppo di carriere dei giovani </a:t>
            </a:r>
            <a:endParaRPr sz="2370">
              <a:solidFill>
                <a:srgbClr val="942193"/>
              </a:solidFill>
            </a:endParaRPr>
          </a:p>
          <a:p>
            <a:pPr lvl="2" marL="1203960" indent="-401320" defTabSz="461518">
              <a:spcBef>
                <a:spcPts val="1800"/>
              </a:spcBef>
              <a:buBlip>
                <a:blip r:embed="rId2"/>
              </a:buBlip>
              <a:defRPr sz="1800">
                <a:solidFill>
                  <a:srgbClr val="000000"/>
                </a:solidFill>
              </a:defRPr>
            </a:pPr>
            <a:r>
              <a:rPr sz="1896">
                <a:solidFill>
                  <a:srgbClr val="5E5E5E"/>
                </a:solidFill>
              </a:rPr>
              <a:t>desiderata - anche per ETN -esposizione al settore non accademico degli ESR</a:t>
            </a:r>
            <a:endParaRPr sz="1896">
              <a:solidFill>
                <a:srgbClr val="5E5E5E"/>
              </a:solidFill>
            </a:endParaRPr>
          </a:p>
          <a:p>
            <a:pPr lvl="1" marL="802640" indent="-401320" defTabSz="461518">
              <a:spcBef>
                <a:spcPts val="1800"/>
              </a:spcBef>
              <a:buBlip>
                <a:blip r:embed="rId2"/>
              </a:buBlip>
              <a:defRPr sz="1800">
                <a:solidFill>
                  <a:srgbClr val="000000"/>
                </a:solidFill>
              </a:defRPr>
            </a:pPr>
            <a:r>
              <a:rPr sz="2370">
                <a:solidFill>
                  <a:srgbClr val="942193"/>
                </a:solidFill>
              </a:rPr>
              <a:t>In </a:t>
            </a:r>
            <a:r>
              <a:rPr b="1" sz="2370">
                <a:solidFill>
                  <a:srgbClr val="942193"/>
                </a:solidFill>
              </a:rPr>
              <a:t>EID</a:t>
            </a:r>
            <a:r>
              <a:rPr sz="2370">
                <a:solidFill>
                  <a:srgbClr val="942193"/>
                </a:solidFill>
              </a:rPr>
              <a:t> and </a:t>
            </a:r>
            <a:r>
              <a:rPr b="1" sz="2370">
                <a:solidFill>
                  <a:srgbClr val="942193"/>
                </a:solidFill>
              </a:rPr>
              <a:t>EJD</a:t>
            </a:r>
            <a:r>
              <a:rPr sz="2370">
                <a:solidFill>
                  <a:srgbClr val="942193"/>
                </a:solidFill>
              </a:rPr>
              <a:t>, enrollment in a doctoral program and the creation of a joint governance structure ...  In the case of </a:t>
            </a:r>
            <a:r>
              <a:rPr b="1" sz="2370">
                <a:solidFill>
                  <a:srgbClr val="942193"/>
                </a:solidFill>
              </a:rPr>
              <a:t>EJD</a:t>
            </a:r>
            <a:r>
              <a:rPr sz="2370">
                <a:solidFill>
                  <a:srgbClr val="942193"/>
                </a:solidFill>
              </a:rPr>
              <a:t>, the successful completion of the program must result in the award of joint, double or multiple doctoral degrees...  Joint supervision of the researchers is mandatory for </a:t>
            </a:r>
            <a:r>
              <a:rPr b="1" sz="2370">
                <a:solidFill>
                  <a:srgbClr val="942193"/>
                </a:solidFill>
              </a:rPr>
              <a:t>EJD</a:t>
            </a:r>
            <a:r>
              <a:rPr sz="2370">
                <a:solidFill>
                  <a:srgbClr val="942193"/>
                </a:solidFill>
              </a:rPr>
              <a:t> and for </a:t>
            </a:r>
            <a:r>
              <a:rPr b="1" sz="2370">
                <a:solidFill>
                  <a:srgbClr val="942193"/>
                </a:solidFill>
              </a:rPr>
              <a:t>EID</a:t>
            </a:r>
            <a:r>
              <a:rPr sz="2370">
                <a:solidFill>
                  <a:srgbClr val="942193"/>
                </a:solidFill>
              </a:rPr>
              <a:t>, and encouraged in </a:t>
            </a:r>
            <a:r>
              <a:rPr b="1" sz="2370">
                <a:solidFill>
                  <a:srgbClr val="942193"/>
                </a:solidFill>
              </a:rPr>
              <a:t>ETN</a:t>
            </a:r>
            <a:endParaRPr sz="2370">
              <a:solidFill>
                <a:srgbClr val="942193"/>
              </a:solidFill>
            </a:endParaRPr>
          </a:p>
          <a:p>
            <a:pPr lvl="0" marL="401320" indent="-401320" defTabSz="461518">
              <a:spcBef>
                <a:spcPts val="1800"/>
              </a:spcBef>
              <a:buBlip>
                <a:blip r:embed="rId2"/>
              </a:buBlip>
              <a:defRPr sz="1800">
                <a:solidFill>
                  <a:srgbClr val="000000"/>
                </a:solidFill>
              </a:defRPr>
            </a:pPr>
            <a:r>
              <a:rPr b="1" sz="2844">
                <a:solidFill>
                  <a:srgbClr val="B51A00"/>
                </a:solidFill>
              </a:rPr>
              <a:t>bando aperto 2013-12-11; Deadline Date 2014-04-09 </a:t>
            </a:r>
          </a:p>
        </p:txBody>
      </p:sp>
      <p:sp>
        <p:nvSpPr>
          <p:cNvPr id="335" name="Shape 33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36" name="Shape 336"/>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
        <p:nvSpPr>
          <p:cNvPr id="337" name="Shape 337"/>
          <p:cNvSpPr/>
          <p:nvPr/>
        </p:nvSpPr>
        <p:spPr>
          <a:xfrm>
            <a:off x="7112000" y="1943100"/>
            <a:ext cx="5791200" cy="9144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defTabSz="457200">
              <a:lnSpc>
                <a:spcPts val="4400"/>
              </a:lnSpc>
              <a:defRPr sz="1800"/>
            </a:pPr>
            <a:r>
              <a:rPr sz="2400">
                <a:solidFill>
                  <a:srgbClr val="B92D5D"/>
                </a:solidFill>
                <a:latin typeface="+mn-lt"/>
                <a:ea typeface="+mn-ea"/>
                <a:cs typeface="+mn-cs"/>
                <a:sym typeface="Palatino"/>
              </a:rPr>
              <a:t>ESR early stage researcher - PhD student</a:t>
            </a:r>
            <a:endParaRPr sz="2400">
              <a:solidFill>
                <a:srgbClr val="B92D5D"/>
              </a:solidFill>
              <a:latin typeface="+mn-lt"/>
              <a:ea typeface="+mn-ea"/>
              <a:cs typeface="+mn-cs"/>
              <a:sym typeface="Palatino"/>
            </a:endParaRPr>
          </a:p>
          <a:p>
            <a:pPr lvl="0" defTabSz="457200">
              <a:lnSpc>
                <a:spcPts val="4400"/>
              </a:lnSpc>
              <a:defRPr sz="1800"/>
            </a:pPr>
            <a:r>
              <a:rPr sz="2400">
                <a:solidFill>
                  <a:srgbClr val="B92D5D"/>
                </a:solidFill>
                <a:latin typeface="+mn-lt"/>
                <a:ea typeface="+mn-ea"/>
                <a:cs typeface="+mn-cs"/>
                <a:sym typeface="Palatino"/>
              </a:rPr>
              <a:t>ER early researcher - young PhD</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9" name="Picture 23.png"/>
          <p:cNvPicPr/>
          <p:nvPr/>
        </p:nvPicPr>
        <p:blipFill>
          <a:blip r:embed="rId2">
            <a:extLst/>
          </a:blip>
          <a:stretch>
            <a:fillRect/>
          </a:stretch>
        </p:blipFill>
        <p:spPr>
          <a:xfrm>
            <a:off x="1320800" y="1587500"/>
            <a:ext cx="9525000" cy="4603933"/>
          </a:xfrm>
          <a:prstGeom prst="rect">
            <a:avLst/>
          </a:prstGeom>
          <a:ln w="12700">
            <a:miter lim="400000"/>
          </a:ln>
        </p:spPr>
      </p:pic>
      <p:sp>
        <p:nvSpPr>
          <p:cNvPr id="340" name="Shape 340"/>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Marie S.Curie Actions: ITN </a:t>
            </a:r>
          </a:p>
        </p:txBody>
      </p:sp>
      <p:sp>
        <p:nvSpPr>
          <p:cNvPr id="341" name="Shape 341"/>
          <p:cNvSpPr/>
          <p:nvPr>
            <p:ph type="body" idx="1"/>
          </p:nvPr>
        </p:nvSpPr>
        <p:spPr>
          <a:xfrm>
            <a:off x="571500" y="6311900"/>
            <a:ext cx="11823700" cy="2908300"/>
          </a:xfrm>
          <a:prstGeom prst="rect">
            <a:avLst/>
          </a:prstGeom>
        </p:spPr>
        <p:txBody>
          <a:bodyPr/>
          <a:lstStyle/>
          <a:p>
            <a:pPr lvl="0" marL="416559" indent="-416559" defTabSz="479044">
              <a:spcBef>
                <a:spcPts val="1900"/>
              </a:spcBef>
              <a:buBlip>
                <a:blip r:embed="rId3"/>
              </a:buBlip>
              <a:defRPr sz="1800">
                <a:solidFill>
                  <a:srgbClr val="000000"/>
                </a:solidFill>
              </a:defRPr>
            </a:pPr>
            <a:r>
              <a:rPr sz="2952">
                <a:solidFill>
                  <a:srgbClr val="5E5E5E"/>
                </a:solidFill>
              </a:rPr>
              <a:t>Finanziamento massimo </a:t>
            </a:r>
            <a:endParaRPr sz="2952">
              <a:solidFill>
                <a:srgbClr val="5E5E5E"/>
              </a:solidFill>
            </a:endParaRPr>
          </a:p>
          <a:p>
            <a:pPr lvl="1" marL="833119" indent="-416559" defTabSz="479044">
              <a:spcBef>
                <a:spcPts val="1900"/>
              </a:spcBef>
              <a:buBlip>
                <a:blip r:embed="rId3"/>
              </a:buBlip>
              <a:defRPr sz="1800">
                <a:solidFill>
                  <a:srgbClr val="000000"/>
                </a:solidFill>
              </a:defRPr>
            </a:pPr>
            <a:r>
              <a:rPr sz="2460">
                <a:solidFill>
                  <a:srgbClr val="942193"/>
                </a:solidFill>
              </a:rPr>
              <a:t>• 540 researcher-months for all ETNs and EJDs, as well as for EIDs with more than 2 beneficiaries [15 dottorandi per 3 anni]</a:t>
            </a:r>
            <a:endParaRPr sz="2460">
              <a:solidFill>
                <a:srgbClr val="942193"/>
              </a:solidFill>
            </a:endParaRPr>
          </a:p>
          <a:p>
            <a:pPr lvl="2" marL="1249680" indent="-416559" defTabSz="479044">
              <a:spcBef>
                <a:spcPts val="1900"/>
              </a:spcBef>
              <a:buBlip>
                <a:blip r:embed="rId3"/>
              </a:buBlip>
              <a:defRPr sz="1800">
                <a:solidFill>
                  <a:srgbClr val="000000"/>
                </a:solidFill>
              </a:defRPr>
            </a:pPr>
            <a:r>
              <a:rPr sz="1968">
                <a:solidFill>
                  <a:srgbClr val="5E5E5E"/>
                </a:solidFill>
              </a:rPr>
              <a:t>per ETN consentiti grant da 3 a 36 mesi; per EID e EJD 36 mesi;  </a:t>
            </a:r>
            <a:endParaRPr sz="1968">
              <a:solidFill>
                <a:srgbClr val="5E5E5E"/>
              </a:solidFill>
            </a:endParaRPr>
          </a:p>
          <a:p>
            <a:pPr lvl="1" marL="833119" indent="-416559" defTabSz="479044">
              <a:spcBef>
                <a:spcPts val="1900"/>
              </a:spcBef>
              <a:buBlip>
                <a:blip r:embed="rId3"/>
              </a:buBlip>
              <a:defRPr sz="1800">
                <a:solidFill>
                  <a:srgbClr val="000000"/>
                </a:solidFill>
              </a:defRPr>
            </a:pPr>
            <a:r>
              <a:rPr sz="2460">
                <a:solidFill>
                  <a:srgbClr val="942193"/>
                </a:solidFill>
              </a:rPr>
              <a:t>• 180 researcher-months for EIDs with 2 beneficiaries </a:t>
            </a:r>
          </a:p>
        </p:txBody>
      </p:sp>
      <p:sp>
        <p:nvSpPr>
          <p:cNvPr id="342" name="Shape 3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43" name="Shape 343"/>
          <p:cNvSpPr/>
          <p:nvPr/>
        </p:nvSpPr>
        <p:spPr>
          <a:xfrm>
            <a:off x="5969000" y="2616200"/>
            <a:ext cx="1549400" cy="1143001"/>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p>
        </p:txBody>
      </p:sp>
      <p:sp>
        <p:nvSpPr>
          <p:cNvPr id="344" name="Shape 344"/>
          <p:cNvSpPr/>
          <p:nvPr/>
        </p:nvSpPr>
        <p:spPr>
          <a:xfrm>
            <a:off x="7535322" y="3549650"/>
            <a:ext cx="3537100"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444444"/>
                </a:solidFill>
                <a:latin typeface="+mn-lt"/>
                <a:ea typeface="+mn-ea"/>
                <a:cs typeface="+mn-cs"/>
                <a:sym typeface="Palatino"/>
              </a:defRPr>
            </a:lvl1pPr>
          </a:lstStyle>
          <a:p>
            <a:pPr lvl="0">
              <a:defRPr sz="1800">
                <a:solidFill>
                  <a:srgbClr val="000000"/>
                </a:solidFill>
              </a:defRPr>
            </a:pPr>
            <a:r>
              <a:rPr sz="2000">
                <a:solidFill>
                  <a:srgbClr val="444444"/>
                </a:solidFill>
              </a:rPr>
              <a:t>tra 6 e 10 - intervallo suggerito</a:t>
            </a:r>
          </a:p>
        </p:txBody>
      </p:sp>
      <p:sp>
        <p:nvSpPr>
          <p:cNvPr id="345" name="Shape 345"/>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Marie S.Curie Actions</a:t>
            </a:r>
          </a:p>
        </p:txBody>
      </p:sp>
      <p:sp>
        <p:nvSpPr>
          <p:cNvPr id="348" name="Shape 348"/>
          <p:cNvSpPr/>
          <p:nvPr>
            <p:ph type="body" idx="1"/>
          </p:nvPr>
        </p:nvSpPr>
        <p:spPr>
          <a:prstGeom prst="rect">
            <a:avLst/>
          </a:prstGeom>
        </p:spPr>
        <p:txBody>
          <a:bodyPr/>
          <a:lstStyle/>
          <a:p>
            <a:pPr lvl="0" marL="436880" indent="-436880" defTabSz="502412">
              <a:spcBef>
                <a:spcPts val="2000"/>
              </a:spcBef>
              <a:buBlip>
                <a:blip r:embed="rId2"/>
              </a:buBlip>
              <a:defRPr sz="1800">
                <a:solidFill>
                  <a:srgbClr val="000000"/>
                </a:solidFill>
              </a:defRPr>
            </a:pPr>
            <a:r>
              <a:rPr sz="3096">
                <a:solidFill>
                  <a:srgbClr val="5E5E5E"/>
                </a:solidFill>
              </a:rPr>
              <a:t>IF poco sfruttate, finora, dai giovani INFN e per portare giovani stranieri nell’INFN  - opportunità chiara e  piuttosto abbordabile</a:t>
            </a:r>
            <a:endParaRPr sz="3096">
              <a:solidFill>
                <a:srgbClr val="5E5E5E"/>
              </a:solidFill>
            </a:endParaRPr>
          </a:p>
          <a:p>
            <a:pPr lvl="1" marL="873760" indent="-436880" defTabSz="502412">
              <a:spcBef>
                <a:spcPts val="2000"/>
              </a:spcBef>
              <a:buBlip>
                <a:blip r:embed="rId2"/>
              </a:buBlip>
              <a:defRPr sz="1800">
                <a:solidFill>
                  <a:srgbClr val="000000"/>
                </a:solidFill>
              </a:defRPr>
            </a:pPr>
            <a:r>
              <a:rPr b="1" sz="2580">
                <a:solidFill>
                  <a:srgbClr val="B51A00"/>
                </a:solidFill>
              </a:rPr>
              <a:t>primo bando previsto per 12 Mar 2014 </a:t>
            </a:r>
            <a:endParaRPr b="1" sz="2580">
              <a:solidFill>
                <a:srgbClr val="B51A00"/>
              </a:solidFill>
            </a:endParaRPr>
          </a:p>
          <a:p>
            <a:pPr lvl="0" marL="436880" indent="-436880" defTabSz="502412">
              <a:spcBef>
                <a:spcPts val="2000"/>
              </a:spcBef>
              <a:buBlip>
                <a:blip r:embed="rId2"/>
              </a:buBlip>
              <a:defRPr sz="1800">
                <a:solidFill>
                  <a:srgbClr val="000000"/>
                </a:solidFill>
              </a:defRPr>
            </a:pPr>
            <a:r>
              <a:rPr sz="3096">
                <a:solidFill>
                  <a:srgbClr val="5E5E5E"/>
                </a:solidFill>
              </a:rPr>
              <a:t>RISE obiettivo: trasferimento di competenze attraverso la mobilità di personale staff</a:t>
            </a:r>
            <a:endParaRPr sz="3096">
              <a:solidFill>
                <a:srgbClr val="5E5E5E"/>
              </a:solidFill>
            </a:endParaRPr>
          </a:p>
          <a:p>
            <a:pPr lvl="1" marL="873760" indent="-436880" defTabSz="502412">
              <a:spcBef>
                <a:spcPts val="2000"/>
              </a:spcBef>
              <a:buBlip>
                <a:blip r:embed="rId2"/>
              </a:buBlip>
              <a:defRPr sz="1800">
                <a:solidFill>
                  <a:srgbClr val="000000"/>
                </a:solidFill>
              </a:defRPr>
            </a:pPr>
            <a:r>
              <a:rPr sz="2580">
                <a:solidFill>
                  <a:srgbClr val="942193"/>
                </a:solidFill>
              </a:rPr>
              <a:t>≥3 organizzazioni (o tutte dello stesso tipo [accademiche, p.e.] ma 1 fuori EU o non tutte dello stesso tipo [accademia e impresa anche tutte in UE])</a:t>
            </a:r>
            <a:endParaRPr sz="2580">
              <a:solidFill>
                <a:srgbClr val="942193"/>
              </a:solidFill>
            </a:endParaRPr>
          </a:p>
          <a:p>
            <a:pPr lvl="2" marL="1310640" indent="-436880" defTabSz="502412">
              <a:spcBef>
                <a:spcPts val="2000"/>
              </a:spcBef>
              <a:buBlip>
                <a:blip r:embed="rId2"/>
              </a:buBlip>
              <a:defRPr sz="1800">
                <a:solidFill>
                  <a:srgbClr val="000000"/>
                </a:solidFill>
              </a:defRPr>
            </a:pPr>
            <a:r>
              <a:rPr b="1" sz="2064">
                <a:solidFill>
                  <a:srgbClr val="5E5E5E"/>
                </a:solidFill>
              </a:rPr>
              <a:t>utile per scambi con paesi extra-europei</a:t>
            </a:r>
            <a:endParaRPr b="1" sz="2064">
              <a:solidFill>
                <a:srgbClr val="5E5E5E"/>
              </a:solidFill>
            </a:endParaRPr>
          </a:p>
          <a:p>
            <a:pPr lvl="1" marL="873760" indent="-436880" defTabSz="502412">
              <a:spcBef>
                <a:spcPts val="2000"/>
              </a:spcBef>
              <a:buBlip>
                <a:blip r:embed="rId2"/>
              </a:buBlip>
              <a:defRPr sz="1800">
                <a:solidFill>
                  <a:srgbClr val="000000"/>
                </a:solidFill>
              </a:defRPr>
            </a:pPr>
            <a:r>
              <a:rPr b="1" sz="2580">
                <a:solidFill>
                  <a:srgbClr val="B51A00"/>
                </a:solidFill>
              </a:rPr>
              <a:t>call aperta 11-12-2013; deadline 2014-04-24 </a:t>
            </a:r>
            <a:endParaRPr b="1" sz="2580">
              <a:solidFill>
                <a:srgbClr val="B51A00"/>
              </a:solidFill>
            </a:endParaRPr>
          </a:p>
          <a:p>
            <a:pPr lvl="0" marL="436880" indent="-436880" defTabSz="502412">
              <a:spcBef>
                <a:spcPts val="2000"/>
              </a:spcBef>
              <a:buBlip>
                <a:blip r:embed="rId2"/>
              </a:buBlip>
              <a:defRPr sz="1800">
                <a:solidFill>
                  <a:srgbClr val="000000"/>
                </a:solidFill>
              </a:defRPr>
            </a:pPr>
            <a:r>
              <a:rPr sz="3096">
                <a:solidFill>
                  <a:srgbClr val="5E5E5E"/>
                </a:solidFill>
              </a:rPr>
              <a:t>COFUND da perseguire centralmente da parte dell’INFN</a:t>
            </a:r>
          </a:p>
        </p:txBody>
      </p:sp>
      <p:sp>
        <p:nvSpPr>
          <p:cNvPr id="349" name="Shape 3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50" name="Shape 350"/>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Future Emerging Technologies</a:t>
            </a:r>
          </a:p>
        </p:txBody>
      </p:sp>
      <p:sp>
        <p:nvSpPr>
          <p:cNvPr id="353" name="Shape 353"/>
          <p:cNvSpPr/>
          <p:nvPr>
            <p:ph type="body" idx="1"/>
          </p:nvPr>
        </p:nvSpPr>
        <p:spPr>
          <a:prstGeom prst="rect">
            <a:avLst/>
          </a:prstGeom>
        </p:spPr>
        <p:txBody>
          <a:bodyPr/>
          <a:lstStyle/>
          <a:p>
            <a:pPr lvl="0">
              <a:buBlip>
                <a:blip r:embed="rId2"/>
              </a:buBlip>
            </a:pPr>
          </a:p>
        </p:txBody>
      </p:sp>
      <p:sp>
        <p:nvSpPr>
          <p:cNvPr id="354" name="Shape 3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355" name="Screen shot 2014-01-13 at 12.10.38 PM.png"/>
          <p:cNvPicPr/>
          <p:nvPr/>
        </p:nvPicPr>
        <p:blipFill>
          <a:blip r:embed="rId3">
            <a:extLst/>
          </a:blip>
          <a:srcRect l="897" t="16242" r="0" b="0"/>
          <a:stretch>
            <a:fillRect/>
          </a:stretch>
        </p:blipFill>
        <p:spPr>
          <a:xfrm>
            <a:off x="254000" y="1841500"/>
            <a:ext cx="12623800" cy="7531100"/>
          </a:xfrm>
          <a:prstGeom prst="rect">
            <a:avLst/>
          </a:prstGeom>
          <a:ln w="12700">
            <a:miter lim="400000"/>
          </a:ln>
        </p:spPr>
      </p:pic>
      <p:sp>
        <p:nvSpPr>
          <p:cNvPr id="356" name="Shape 356"/>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
        <p:nvSpPr>
          <p:cNvPr id="357" name="Shape 357"/>
          <p:cNvSpPr/>
          <p:nvPr/>
        </p:nvSpPr>
        <p:spPr>
          <a:xfrm>
            <a:off x="6502400" y="8013700"/>
            <a:ext cx="5727700" cy="7112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marL="609600" indent="-304800" algn="l" defTabSz="457200">
              <a:defRPr sz="2000">
                <a:solidFill>
                  <a:srgbClr val="2C1376"/>
                </a:solidFill>
                <a:latin typeface="Helvetica"/>
                <a:ea typeface="Helvetica"/>
                <a:cs typeface="Helvetica"/>
                <a:sym typeface="Helvetica"/>
              </a:defRPr>
            </a:lvl1pPr>
          </a:lstStyle>
          <a:p>
            <a:pPr lvl="0">
              <a:defRPr sz="1800">
                <a:solidFill>
                  <a:srgbClr val="000000"/>
                </a:solidFill>
              </a:defRPr>
            </a:pPr>
            <a:r>
              <a:rPr sz="2000">
                <a:solidFill>
                  <a:srgbClr val="2C1376"/>
                </a:solidFill>
              </a:rPr>
              <a:t>nel 2013  - INFN ha già sottomesso due proposte alla prima call (smart data mining)</a:t>
            </a:r>
          </a:p>
        </p:txBody>
      </p:sp>
      <p:sp>
        <p:nvSpPr>
          <p:cNvPr id="358" name="Shape 358"/>
          <p:cNvSpPr/>
          <p:nvPr/>
        </p:nvSpPr>
        <p:spPr>
          <a:xfrm rot="9600000">
            <a:off x="6167194" y="8359605"/>
            <a:ext cx="596901" cy="635001"/>
          </a:xfrm>
          <a:prstGeom prst="rightArrow">
            <a:avLst>
              <a:gd name="adj1" fmla="val 30667"/>
              <a:gd name="adj2" fmla="val 56028"/>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0" name="Picture 1.png"/>
          <p:cNvPicPr/>
          <p:nvPr/>
        </p:nvPicPr>
        <p:blipFill>
          <a:blip r:embed="rId2">
            <a:extLst/>
          </a:blip>
          <a:stretch>
            <a:fillRect/>
          </a:stretch>
        </p:blipFill>
        <p:spPr>
          <a:xfrm>
            <a:off x="457200" y="1473200"/>
            <a:ext cx="12065001" cy="4404411"/>
          </a:xfrm>
          <a:prstGeom prst="rect">
            <a:avLst/>
          </a:prstGeom>
          <a:ln w="12700">
            <a:miter lim="400000"/>
          </a:ln>
        </p:spPr>
      </p:pic>
      <p:sp>
        <p:nvSpPr>
          <p:cNvPr id="361" name="Shape 361"/>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FET - open calls</a:t>
            </a:r>
          </a:p>
        </p:txBody>
      </p:sp>
      <p:sp>
        <p:nvSpPr>
          <p:cNvPr id="362" name="Shape 362"/>
          <p:cNvSpPr/>
          <p:nvPr>
            <p:ph type="body" idx="1"/>
          </p:nvPr>
        </p:nvSpPr>
        <p:spPr>
          <a:xfrm>
            <a:off x="254000" y="5727700"/>
            <a:ext cx="10007600" cy="3492500"/>
          </a:xfrm>
          <a:prstGeom prst="rect">
            <a:avLst/>
          </a:prstGeom>
        </p:spPr>
        <p:txBody>
          <a:bodyPr/>
          <a:lstStyle>
            <a:lvl1pPr marL="355600" indent="-355600" defTabSz="408940">
              <a:spcBef>
                <a:spcPts val="1600"/>
              </a:spcBef>
              <a:buBlip>
                <a:blip r:embed="rId3"/>
              </a:buBlip>
              <a:defRPr sz="2520"/>
            </a:lvl1pPr>
            <a:lvl2pPr marL="711200" indent="-355600" defTabSz="408940">
              <a:spcBef>
                <a:spcPts val="1600"/>
              </a:spcBef>
              <a:buBlip>
                <a:blip r:embed="rId3"/>
              </a:buBlip>
              <a:defRPr sz="2100"/>
            </a:lvl2pPr>
            <a:lvl3pPr marL="1155700" indent="-444500" defTabSz="408940">
              <a:spcBef>
                <a:spcPts val="1600"/>
              </a:spcBef>
              <a:buBlip>
                <a:blip r:embed="rId3"/>
              </a:buBlip>
              <a:defRPr sz="2100"/>
            </a:lvl3pPr>
          </a:lstStyle>
          <a:p>
            <a:pPr lvl="0">
              <a:defRPr sz="1800">
                <a:solidFill>
                  <a:srgbClr val="000000"/>
                </a:solidFill>
              </a:defRPr>
            </a:pPr>
            <a:r>
              <a:rPr sz="2520">
                <a:solidFill>
                  <a:srgbClr val="5E5E5E"/>
                </a:solidFill>
              </a:rPr>
              <a:t>FET OPEN</a:t>
            </a:r>
            <a:endParaRPr sz="2520">
              <a:solidFill>
                <a:srgbClr val="5E5E5E"/>
              </a:solidFill>
            </a:endParaRPr>
          </a:p>
          <a:p>
            <a:pPr lvl="1">
              <a:defRPr sz="1800">
                <a:solidFill>
                  <a:srgbClr val="000000"/>
                </a:solidFill>
              </a:defRPr>
            </a:pPr>
            <a:r>
              <a:rPr sz="2100">
                <a:solidFill>
                  <a:srgbClr val="942193"/>
                </a:solidFill>
              </a:rPr>
              <a:t>schema con approccio bottom-up finalizzato a sostenere la ricerca collaborativa in fase iniziale in un’ampia gamma di discipline. L’obiettivo principale consiste nel contribuire all’affermazione di scienze e tecnologie radicalmente nuove e non convenzionali e incentivare la partecipazione di nuovi soggetti ad alto potenziale di innovazione (ad es. PMI high-tech, ricercatori emergenti) </a:t>
            </a:r>
            <a:endParaRPr sz="2100">
              <a:solidFill>
                <a:srgbClr val="942193"/>
              </a:solidFill>
            </a:endParaRPr>
          </a:p>
          <a:p>
            <a:pPr lvl="2">
              <a:defRPr sz="1800">
                <a:solidFill>
                  <a:srgbClr val="000000"/>
                </a:solidFill>
              </a:defRPr>
            </a:pPr>
            <a:r>
              <a:rPr sz="2100">
                <a:solidFill>
                  <a:srgbClr val="5E5E5E"/>
                </a:solidFill>
              </a:rPr>
              <a:t>forte partnership industriali </a:t>
            </a:r>
          </a:p>
        </p:txBody>
      </p:sp>
      <p:sp>
        <p:nvSpPr>
          <p:cNvPr id="363" name="Shape 3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64" name="Shape 364"/>
          <p:cNvSpPr/>
          <p:nvPr/>
        </p:nvSpPr>
        <p:spPr>
          <a:xfrm rot="20400000">
            <a:off x="266700" y="2743200"/>
            <a:ext cx="622301" cy="635001"/>
          </a:xfrm>
          <a:prstGeom prst="rightArrow">
            <a:avLst>
              <a:gd name="adj1" fmla="val 30667"/>
              <a:gd name="adj2" fmla="val 53742"/>
            </a:avLst>
          </a:prstGeom>
          <a:solidFill>
            <a:srgbClr val="FF9300"/>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365" name="Shape 365"/>
          <p:cNvSpPr/>
          <p:nvPr/>
        </p:nvSpPr>
        <p:spPr>
          <a:xfrm rot="20400000">
            <a:off x="267626" y="47481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366" name="Shape 366"/>
          <p:cNvSpPr/>
          <p:nvPr/>
        </p:nvSpPr>
        <p:spPr>
          <a:xfrm rot="20400000">
            <a:off x="4445926" y="48497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Gill Sans SemiBold"/>
                <a:ea typeface="Gill Sans SemiBold"/>
                <a:cs typeface="Gill Sans SemiBold"/>
                <a:sym typeface="Gill Sans SemiBold"/>
              </a:defRPr>
            </a:pPr>
          </a:p>
        </p:txBody>
      </p:sp>
      <p:sp>
        <p:nvSpPr>
          <p:cNvPr id="367" name="Shape 367"/>
          <p:cNvSpPr/>
          <p:nvPr/>
        </p:nvSpPr>
        <p:spPr>
          <a:xfrm rot="20400000">
            <a:off x="8319426" y="47481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nvGrpSpPr>
          <p:cNvPr id="370" name="Group 370"/>
          <p:cNvGrpSpPr/>
          <p:nvPr/>
        </p:nvGrpSpPr>
        <p:grpSpPr>
          <a:xfrm>
            <a:off x="10172700" y="6667500"/>
            <a:ext cx="2743200" cy="2311400"/>
            <a:chOff x="-215900" y="-139700"/>
            <a:chExt cx="2743200" cy="2311400"/>
          </a:xfrm>
        </p:grpSpPr>
        <p:sp>
          <p:nvSpPr>
            <p:cNvPr id="369" name="Shape 369"/>
            <p:cNvSpPr/>
            <p:nvPr/>
          </p:nvSpPr>
          <p:spPr>
            <a:xfrm>
              <a:off x="0" y="0"/>
              <a:ext cx="2311400" cy="1752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importante per attività di R&amp;D su nuovi rivelatori</a:t>
              </a:r>
            </a:p>
          </p:txBody>
        </p:sp>
        <p:pic>
          <p:nvPicPr>
            <p:cNvPr id="368" name=""/>
            <p:cNvPicPr/>
            <p:nvPr/>
          </p:nvPicPr>
          <p:blipFill>
            <a:blip r:embed="rId4">
              <a:extLst/>
            </a:blip>
            <a:stretch>
              <a:fillRect/>
            </a:stretch>
          </p:blipFill>
          <p:spPr>
            <a:xfrm>
              <a:off x="-215900" y="-139700"/>
              <a:ext cx="2743200" cy="2311400"/>
            </a:xfrm>
            <a:prstGeom prst="rect">
              <a:avLst/>
            </a:prstGeom>
            <a:effectLst/>
          </p:spPr>
        </p:pic>
      </p:grpSp>
      <p:grpSp>
        <p:nvGrpSpPr>
          <p:cNvPr id="373" name="Group 373"/>
          <p:cNvGrpSpPr/>
          <p:nvPr/>
        </p:nvGrpSpPr>
        <p:grpSpPr>
          <a:xfrm>
            <a:off x="2921000" y="2286000"/>
            <a:ext cx="1663700" cy="1092200"/>
            <a:chOff x="-215900" y="-139700"/>
            <a:chExt cx="1663700" cy="1092200"/>
          </a:xfrm>
        </p:grpSpPr>
        <p:sp>
          <p:nvSpPr>
            <p:cNvPr id="372" name="Shape 372"/>
            <p:cNvSpPr/>
            <p:nvPr/>
          </p:nvSpPr>
          <p:spPr>
            <a:xfrm>
              <a:off x="0" y="0"/>
              <a:ext cx="1231900" cy="533400"/>
            </a:xfrm>
            <a:prstGeom prst="rect">
              <a:avLst/>
            </a:prstGeom>
            <a:solidFill>
              <a:srgbClr val="FF9300"/>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b="1" sz="2400">
                  <a:solidFill>
                    <a:srgbClr val="EBEBEB"/>
                  </a:solidFill>
                  <a:latin typeface="+mn-lt"/>
                  <a:ea typeface="+mn-ea"/>
                  <a:cs typeface="+mn-cs"/>
                  <a:sym typeface="Palatino"/>
                </a:defRPr>
              </a:lvl1pPr>
            </a:lstStyle>
            <a:p>
              <a:pPr lvl="0">
                <a:defRPr b="0" sz="1800">
                  <a:solidFill>
                    <a:srgbClr val="000000"/>
                  </a:solidFill>
                </a:defRPr>
              </a:pPr>
              <a:r>
                <a:rPr b="1" sz="2400">
                  <a:solidFill>
                    <a:srgbClr val="EBEBEB"/>
                  </a:solidFill>
                </a:rPr>
                <a:t>calcolo</a:t>
              </a:r>
            </a:p>
          </p:txBody>
        </p:sp>
        <p:pic>
          <p:nvPicPr>
            <p:cNvPr id="371" name=""/>
            <p:cNvPicPr/>
            <p:nvPr/>
          </p:nvPicPr>
          <p:blipFill>
            <a:blip r:embed="rId5">
              <a:extLst/>
            </a:blip>
            <a:stretch>
              <a:fillRect/>
            </a:stretch>
          </p:blipFill>
          <p:spPr>
            <a:xfrm>
              <a:off x="-215900" y="-139700"/>
              <a:ext cx="1663700" cy="1092200"/>
            </a:xfrm>
            <a:prstGeom prst="rect">
              <a:avLst/>
            </a:prstGeom>
            <a:effectLst/>
          </p:spPr>
        </p:pic>
      </p:gr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Research Infrastructures</a:t>
            </a:r>
          </a:p>
        </p:txBody>
      </p:sp>
      <p:sp>
        <p:nvSpPr>
          <p:cNvPr id="376" name="Shape 376"/>
          <p:cNvSpPr/>
          <p:nvPr>
            <p:ph type="body" idx="1"/>
          </p:nvPr>
        </p:nvSpPr>
        <p:spPr>
          <a:prstGeom prst="rect">
            <a:avLst/>
          </a:prstGeom>
        </p:spPr>
        <p:txBody>
          <a:bodyPr/>
          <a:lstStyle/>
          <a:p>
            <a:pPr lvl="0">
              <a:buBlip>
                <a:blip r:embed="rId2"/>
              </a:buBlip>
            </a:pPr>
          </a:p>
        </p:txBody>
      </p:sp>
      <p:sp>
        <p:nvSpPr>
          <p:cNvPr id="377" name="Shape 3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78" name="Shape 378"/>
          <p:cNvSpPr/>
          <p:nvPr/>
        </p:nvSpPr>
        <p:spPr>
          <a:xfrm>
            <a:off x="8318500" y="101600"/>
            <a:ext cx="34417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Research Infrastructures</a:t>
            </a:r>
          </a:p>
        </p:txBody>
      </p:sp>
      <p:pic>
        <p:nvPicPr>
          <p:cNvPr id="379" name="Screen shot 2014-01-13 at 12.16.52 PM.png"/>
          <p:cNvPicPr/>
          <p:nvPr/>
        </p:nvPicPr>
        <p:blipFill>
          <a:blip r:embed="rId3">
            <a:extLst/>
          </a:blip>
          <a:stretch>
            <a:fillRect/>
          </a:stretch>
        </p:blipFill>
        <p:spPr>
          <a:xfrm>
            <a:off x="622300" y="1714500"/>
            <a:ext cx="11430000" cy="5973468"/>
          </a:xfrm>
          <a:prstGeom prst="rect">
            <a:avLst/>
          </a:prstGeom>
          <a:ln w="12700">
            <a:miter lim="400000"/>
          </a:ln>
        </p:spPr>
      </p:pic>
      <p:sp>
        <p:nvSpPr>
          <p:cNvPr id="380" name="Shape 380"/>
          <p:cNvSpPr/>
          <p:nvPr/>
        </p:nvSpPr>
        <p:spPr>
          <a:xfrm>
            <a:off x="7252127" y="6800850"/>
            <a:ext cx="3187701" cy="2413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000">
                <a:solidFill>
                  <a:srgbClr val="444444"/>
                </a:solidFill>
                <a:latin typeface="+mn-lt"/>
                <a:ea typeface="+mn-ea"/>
                <a:cs typeface="+mn-cs"/>
                <a:sym typeface="Palatino"/>
              </a:rPr>
              <a:t>in particolare, in  Integrating Activities:</a:t>
            </a:r>
            <a:endParaRPr sz="2000">
              <a:solidFill>
                <a:srgbClr val="444444"/>
              </a:solidFill>
              <a:latin typeface="+mn-lt"/>
              <a:ea typeface="+mn-ea"/>
              <a:cs typeface="+mn-cs"/>
              <a:sym typeface="Palatino"/>
            </a:endParaRPr>
          </a:p>
          <a:p>
            <a:pPr lvl="0">
              <a:defRPr sz="1800"/>
            </a:pPr>
            <a:r>
              <a:rPr sz="2000">
                <a:solidFill>
                  <a:srgbClr val="444444"/>
                </a:solidFill>
                <a:latin typeface="+mn-lt"/>
                <a:ea typeface="+mn-ea"/>
                <a:cs typeface="+mn-cs"/>
                <a:sym typeface="Palatino"/>
              </a:rPr>
              <a:t> </a:t>
            </a:r>
            <a:endParaRPr sz="2000">
              <a:solidFill>
                <a:srgbClr val="444444"/>
              </a:solidFill>
              <a:latin typeface="+mn-lt"/>
              <a:ea typeface="+mn-ea"/>
              <a:cs typeface="+mn-cs"/>
              <a:sym typeface="Palatino"/>
            </a:endParaRPr>
          </a:p>
          <a:p>
            <a:pPr lvl="0">
              <a:defRPr sz="1800"/>
            </a:pPr>
            <a:r>
              <a:rPr sz="2000">
                <a:solidFill>
                  <a:srgbClr val="444444"/>
                </a:solidFill>
                <a:latin typeface="+mn-lt"/>
                <a:ea typeface="+mn-ea"/>
                <a:cs typeface="+mn-cs"/>
                <a:sym typeface="Palatino"/>
              </a:rPr>
              <a:t>AIDA in area CSN1</a:t>
            </a:r>
            <a:endParaRPr sz="2000">
              <a:solidFill>
                <a:srgbClr val="444444"/>
              </a:solidFill>
              <a:latin typeface="+mn-lt"/>
              <a:ea typeface="+mn-ea"/>
              <a:cs typeface="+mn-cs"/>
              <a:sym typeface="Palatino"/>
            </a:endParaRPr>
          </a:p>
          <a:p>
            <a:pPr lvl="0">
              <a:defRPr sz="1800"/>
            </a:pPr>
            <a:r>
              <a:rPr sz="2000">
                <a:solidFill>
                  <a:srgbClr val="444444"/>
                </a:solidFill>
                <a:latin typeface="+mn-lt"/>
                <a:ea typeface="+mn-ea"/>
                <a:cs typeface="+mn-cs"/>
                <a:sym typeface="Palatino"/>
              </a:rPr>
              <a:t>HP, ENSAR in area CSN3 </a:t>
            </a:r>
            <a:endParaRPr sz="2000">
              <a:solidFill>
                <a:srgbClr val="444444"/>
              </a:solidFill>
              <a:latin typeface="+mn-lt"/>
              <a:ea typeface="+mn-ea"/>
              <a:cs typeface="+mn-cs"/>
              <a:sym typeface="Palatino"/>
            </a:endParaRPr>
          </a:p>
          <a:p>
            <a:pPr lvl="0">
              <a:defRPr sz="1800"/>
            </a:pPr>
            <a:r>
              <a:rPr sz="2000">
                <a:solidFill>
                  <a:srgbClr val="444444"/>
                </a:solidFill>
                <a:latin typeface="+mn-lt"/>
                <a:ea typeface="+mn-ea"/>
                <a:cs typeface="+mn-cs"/>
                <a:sym typeface="Palatino"/>
              </a:rPr>
              <a:t>nuove edizioni in preparazione per H2020</a:t>
            </a:r>
          </a:p>
        </p:txBody>
      </p:sp>
      <p:sp>
        <p:nvSpPr>
          <p:cNvPr id="381" name="Shape 381"/>
          <p:cNvSpPr/>
          <p:nvPr/>
        </p:nvSpPr>
        <p:spPr>
          <a:xfrm>
            <a:off x="228600" y="8058150"/>
            <a:ext cx="7067867" cy="1016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t>ESFRI: </a:t>
            </a:r>
            <a:endParaRPr sz="2500"/>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t>European Strategy Forum for Research Infrastructure</a:t>
            </a:r>
            <a:r>
              <a:rPr sz="1200">
                <a:latin typeface="Helvetica"/>
                <a:ea typeface="Helvetica"/>
                <a:cs typeface="Helvetica"/>
                <a:sym typeface="Helvetica"/>
              </a:rPr>
              <a:t> </a:t>
            </a:r>
            <a:endParaRPr sz="1200">
              <a:latin typeface="Helvetica"/>
              <a:ea typeface="Helvetica"/>
              <a:cs typeface="Helvetica"/>
              <a:sym typeface="Helvetica"/>
            </a:endParaRP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3" name="Shape 383"/>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Research Infrastructures</a:t>
            </a:r>
          </a:p>
        </p:txBody>
      </p:sp>
      <p:sp>
        <p:nvSpPr>
          <p:cNvPr id="384" name="Shape 384"/>
          <p:cNvSpPr/>
          <p:nvPr>
            <p:ph type="body" idx="1"/>
          </p:nvPr>
        </p:nvSpPr>
        <p:spPr>
          <a:xfrm>
            <a:off x="914400" y="2273300"/>
            <a:ext cx="3860800" cy="8496300"/>
          </a:xfrm>
          <a:prstGeom prst="rect">
            <a:avLst/>
          </a:prstGeom>
        </p:spPr>
        <p:txBody>
          <a:bodyPr/>
          <a:lstStyle/>
          <a:p>
            <a:pPr lvl="0" marL="452119" indent="-452119" defTabSz="519937">
              <a:spcBef>
                <a:spcPts val="2100"/>
              </a:spcBef>
              <a:buBlip>
                <a:blip r:embed="rId2"/>
              </a:buBlip>
              <a:defRPr sz="1800">
                <a:solidFill>
                  <a:srgbClr val="000000"/>
                </a:solidFill>
              </a:defRPr>
            </a:pPr>
            <a:r>
              <a:rPr sz="3204">
                <a:solidFill>
                  <a:srgbClr val="5E5E5E"/>
                </a:solidFill>
              </a:rPr>
              <a:t>terreno per iniziative analoghe a EUDET (FP6), AIDA (FP7)</a:t>
            </a:r>
            <a:endParaRPr sz="3204">
              <a:solidFill>
                <a:srgbClr val="5E5E5E"/>
              </a:solidFill>
            </a:endParaRPr>
          </a:p>
          <a:p>
            <a:pPr lvl="0" marL="452119" indent="-452119" defTabSz="519937">
              <a:spcBef>
                <a:spcPts val="2100"/>
              </a:spcBef>
              <a:buBlip>
                <a:blip r:embed="rId2"/>
              </a:buBlip>
              <a:defRPr sz="1800">
                <a:solidFill>
                  <a:srgbClr val="000000"/>
                </a:solidFill>
              </a:defRPr>
            </a:pPr>
            <a:endParaRPr sz="3204">
              <a:solidFill>
                <a:srgbClr val="5E5E5E"/>
              </a:solidFill>
            </a:endParaRPr>
          </a:p>
          <a:p>
            <a:pPr lvl="0" marL="452119" indent="-452119" defTabSz="519937">
              <a:spcBef>
                <a:spcPts val="2100"/>
              </a:spcBef>
              <a:buBlip>
                <a:blip r:embed="rId2"/>
              </a:buBlip>
              <a:defRPr sz="1800">
                <a:solidFill>
                  <a:srgbClr val="000000"/>
                </a:solidFill>
              </a:defRPr>
            </a:pPr>
            <a:endParaRPr sz="3204">
              <a:solidFill>
                <a:srgbClr val="5E5E5E"/>
              </a:solidFill>
            </a:endParaRPr>
          </a:p>
          <a:p>
            <a:pPr lvl="0" marL="452119" indent="-452119" defTabSz="519937">
              <a:spcBef>
                <a:spcPts val="2100"/>
              </a:spcBef>
              <a:buBlip>
                <a:blip r:embed="rId2"/>
              </a:buBlip>
              <a:defRPr sz="1800">
                <a:solidFill>
                  <a:srgbClr val="000000"/>
                </a:solidFill>
              </a:defRPr>
            </a:pPr>
            <a:endParaRPr sz="3204">
              <a:solidFill>
                <a:srgbClr val="5E5E5E"/>
              </a:solidFill>
            </a:endParaRPr>
          </a:p>
          <a:p>
            <a:pPr lvl="0" marL="452119" indent="-452119" defTabSz="519937">
              <a:spcBef>
                <a:spcPts val="2100"/>
              </a:spcBef>
              <a:buBlip>
                <a:blip r:embed="rId2"/>
              </a:buBlip>
              <a:defRPr sz="1800">
                <a:solidFill>
                  <a:srgbClr val="000000"/>
                </a:solidFill>
              </a:defRPr>
            </a:pPr>
            <a:endParaRPr sz="3204">
              <a:solidFill>
                <a:srgbClr val="5E5E5E"/>
              </a:solidFill>
            </a:endParaRPr>
          </a:p>
          <a:p>
            <a:pPr lvl="0" marL="452119" indent="-452119" defTabSz="519937">
              <a:spcBef>
                <a:spcPts val="2100"/>
              </a:spcBef>
              <a:buBlip>
                <a:blip r:embed="rId2"/>
              </a:buBlip>
              <a:defRPr sz="1800">
                <a:solidFill>
                  <a:srgbClr val="000000"/>
                </a:solidFill>
              </a:defRPr>
            </a:pPr>
            <a:endParaRPr sz="3204">
              <a:solidFill>
                <a:srgbClr val="5E5E5E"/>
              </a:solidFill>
            </a:endParaRPr>
          </a:p>
          <a:p>
            <a:pPr lvl="0" marL="452119" indent="-452119" defTabSz="519937">
              <a:spcBef>
                <a:spcPts val="2100"/>
              </a:spcBef>
              <a:buBlip>
                <a:blip r:embed="rId2"/>
              </a:buBlip>
              <a:defRPr sz="1800">
                <a:solidFill>
                  <a:srgbClr val="000000"/>
                </a:solidFill>
              </a:defRPr>
            </a:pPr>
            <a:endParaRPr sz="3204">
              <a:solidFill>
                <a:srgbClr val="5E5E5E"/>
              </a:solidFill>
            </a:endParaRPr>
          </a:p>
        </p:txBody>
      </p:sp>
      <p:sp>
        <p:nvSpPr>
          <p:cNvPr id="385" name="Shape 3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386" name="Screen shot 2014-01-13 at 12.30.07 PM.png"/>
          <p:cNvPicPr/>
          <p:nvPr/>
        </p:nvPicPr>
        <p:blipFill>
          <a:blip r:embed="rId3">
            <a:extLst/>
          </a:blip>
          <a:stretch>
            <a:fillRect/>
          </a:stretch>
        </p:blipFill>
        <p:spPr>
          <a:xfrm>
            <a:off x="4775200" y="1384300"/>
            <a:ext cx="7620001" cy="3802241"/>
          </a:xfrm>
          <a:prstGeom prst="rect">
            <a:avLst/>
          </a:prstGeom>
          <a:ln w="12700">
            <a:miter lim="400000"/>
          </a:ln>
        </p:spPr>
      </p:pic>
      <p:pic>
        <p:nvPicPr>
          <p:cNvPr id="387" name="Screen shot 2014-01-13 at 12.30.47 PM.png"/>
          <p:cNvPicPr/>
          <p:nvPr/>
        </p:nvPicPr>
        <p:blipFill>
          <a:blip r:embed="rId4">
            <a:extLst/>
          </a:blip>
          <a:stretch>
            <a:fillRect/>
          </a:stretch>
        </p:blipFill>
        <p:spPr>
          <a:xfrm>
            <a:off x="4775200" y="5181600"/>
            <a:ext cx="7620001" cy="5188086"/>
          </a:xfrm>
          <a:prstGeom prst="rect">
            <a:avLst/>
          </a:prstGeom>
          <a:ln w="12700">
            <a:miter lim="400000"/>
          </a:ln>
        </p:spPr>
      </p:pic>
      <p:sp>
        <p:nvSpPr>
          <p:cNvPr id="388" name="Shape 388"/>
          <p:cNvSpPr/>
          <p:nvPr/>
        </p:nvSpPr>
        <p:spPr>
          <a:xfrm>
            <a:off x="444500" y="5740399"/>
            <a:ext cx="4851400" cy="312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2500">
                <a:solidFill>
                  <a:srgbClr val="E32400"/>
                </a:solidFill>
                <a:latin typeface="+mn-lt"/>
                <a:ea typeface="+mn-ea"/>
                <a:cs typeface="+mn-cs"/>
                <a:sym typeface="Palatino"/>
              </a:rPr>
              <a:t>Detectors for future accelerators.</a:t>
            </a:r>
            <a:endParaRPr b="1" sz="2500">
              <a:solidFill>
                <a:srgbClr val="E32400"/>
              </a:solidFill>
              <a:latin typeface="+mn-lt"/>
              <a:ea typeface="+mn-ea"/>
              <a:cs typeface="+mn-cs"/>
              <a:sym typeface="Palatino"/>
            </a:endParaRPr>
          </a:p>
          <a:p>
            <a:pPr lvl="0" algn="l">
              <a:defRPr sz="1800"/>
            </a:pPr>
            <a:r>
              <a:rPr sz="2500">
                <a:latin typeface="+mn-lt"/>
                <a:ea typeface="+mn-ea"/>
                <a:cs typeface="+mn-cs"/>
                <a:sym typeface="Palatino"/>
              </a:rPr>
              <a:t>This activity aims at furthering the integration of, and</a:t>
            </a:r>
            <a:endParaRPr sz="2500">
              <a:latin typeface="+mn-lt"/>
              <a:ea typeface="+mn-ea"/>
              <a:cs typeface="+mn-cs"/>
              <a:sym typeface="Palatino"/>
            </a:endParaRPr>
          </a:p>
          <a:p>
            <a:pPr lvl="0" algn="l">
              <a:defRPr sz="1800"/>
            </a:pPr>
            <a:r>
              <a:rPr sz="2500">
                <a:latin typeface="+mn-lt"/>
                <a:ea typeface="+mn-ea"/>
                <a:cs typeface="+mn-cs"/>
                <a:sym typeface="Palatino"/>
              </a:rPr>
              <a:t>access to, the key research infrastructures in Europe for the testing and development of</a:t>
            </a:r>
            <a:endParaRPr sz="2500">
              <a:latin typeface="+mn-lt"/>
              <a:ea typeface="+mn-ea"/>
              <a:cs typeface="+mn-cs"/>
              <a:sym typeface="Palatino"/>
            </a:endParaRPr>
          </a:p>
          <a:p>
            <a:pPr lvl="0" algn="l">
              <a:defRPr sz="1800"/>
            </a:pPr>
            <a:r>
              <a:rPr sz="2500">
                <a:latin typeface="+mn-lt"/>
                <a:ea typeface="+mn-ea"/>
                <a:cs typeface="+mn-cs"/>
                <a:sym typeface="Palatino"/>
              </a:rPr>
              <a:t>advanced detector technologies.</a:t>
            </a:r>
          </a:p>
        </p:txBody>
      </p:sp>
      <p:sp>
        <p:nvSpPr>
          <p:cNvPr id="389" name="Shape 389"/>
          <p:cNvSpPr/>
          <p:nvPr/>
        </p:nvSpPr>
        <p:spPr>
          <a:xfrm rot="20400000">
            <a:off x="3801227" y="4824516"/>
            <a:ext cx="1143001" cy="635001"/>
          </a:xfrm>
          <a:prstGeom prst="rightArrow">
            <a:avLst>
              <a:gd name="adj1" fmla="val 30667"/>
              <a:gd name="adj2" fmla="val 52667"/>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390" name="Shape 390"/>
          <p:cNvSpPr/>
          <p:nvPr/>
        </p:nvSpPr>
        <p:spPr>
          <a:xfrm>
            <a:off x="4165600" y="4254500"/>
            <a:ext cx="5410200" cy="990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38100">
            <a:solidFill>
              <a:srgbClr val="FF2600"/>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Esempio - ATLAS - ITN in FP7</a:t>
            </a:r>
          </a:p>
        </p:txBody>
      </p:sp>
      <p:sp>
        <p:nvSpPr>
          <p:cNvPr id="393" name="Shape 393"/>
          <p:cNvSpPr/>
          <p:nvPr>
            <p:ph type="body" idx="1"/>
          </p:nvPr>
        </p:nvSpPr>
        <p:spPr>
          <a:prstGeom prst="rect">
            <a:avLst/>
          </a:prstGeom>
        </p:spPr>
        <p:txBody>
          <a:bodyPr/>
          <a:lstStyle/>
          <a:p>
            <a:pPr lvl="0">
              <a:buBlip>
                <a:blip r:embed="rId2"/>
              </a:buBlip>
            </a:pPr>
          </a:p>
        </p:txBody>
      </p:sp>
      <p:sp>
        <p:nvSpPr>
          <p:cNvPr id="394" name="Shape 39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395" name="Screen shot 2014-01-13 at 11.26.47 AM.png"/>
          <p:cNvPicPr/>
          <p:nvPr/>
        </p:nvPicPr>
        <p:blipFill>
          <a:blip r:embed="rId3">
            <a:extLst/>
          </a:blip>
          <a:stretch>
            <a:fillRect/>
          </a:stretch>
        </p:blipFill>
        <p:spPr>
          <a:xfrm>
            <a:off x="571500" y="1511300"/>
            <a:ext cx="10744200" cy="7835900"/>
          </a:xfrm>
          <a:prstGeom prst="rect">
            <a:avLst/>
          </a:prstGeom>
          <a:ln w="12700">
            <a:miter lim="400000"/>
          </a:ln>
        </p:spPr>
      </p:pic>
      <p:sp>
        <p:nvSpPr>
          <p:cNvPr id="396" name="Shape 396"/>
          <p:cNvSpPr/>
          <p:nvPr/>
        </p:nvSpPr>
        <p:spPr>
          <a:xfrm>
            <a:off x="5943600" y="8724900"/>
            <a:ext cx="6871135"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lvl="0">
              <a:defRPr sz="1800" u="none"/>
            </a:pPr>
            <a:r>
              <a:rPr sz="4200" u="sng">
                <a:hlinkClick r:id="rId4" invalidUrl="" action="" tgtFrame="" tooltip="" history="1" highlightClick="0" endSnd="0"/>
              </a:rPr>
              <a:t>http://talent.web.cern.ch/talent/</a:t>
            </a:r>
          </a:p>
        </p:txBody>
      </p:sp>
      <p:sp>
        <p:nvSpPr>
          <p:cNvPr id="397" name="Shape 397"/>
          <p:cNvSpPr/>
          <p:nvPr/>
        </p:nvSpPr>
        <p:spPr>
          <a:xfrm>
            <a:off x="11190994" y="4565650"/>
            <a:ext cx="1712157" cy="6096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b="1" sz="3000">
                <a:solidFill>
                  <a:srgbClr val="E32400"/>
                </a:solidFill>
                <a:latin typeface="+mn-lt"/>
                <a:ea typeface="+mn-ea"/>
                <a:cs typeface="+mn-cs"/>
                <a:sym typeface="Palatino"/>
              </a:defRPr>
            </a:lvl1pPr>
          </a:lstStyle>
          <a:p>
            <a:pPr lvl="0">
              <a:defRPr b="0" sz="1800">
                <a:solidFill>
                  <a:srgbClr val="000000"/>
                </a:solidFill>
              </a:defRPr>
            </a:pPr>
            <a:r>
              <a:rPr b="1" sz="3000">
                <a:solidFill>
                  <a:srgbClr val="E32400"/>
                </a:solidFill>
              </a:rPr>
              <a:t>pixel IBL</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Esempio - ATLAS - ITN in FP7</a:t>
            </a:r>
          </a:p>
        </p:txBody>
      </p:sp>
      <p:sp>
        <p:nvSpPr>
          <p:cNvPr id="400" name="Shape 400"/>
          <p:cNvSpPr/>
          <p:nvPr>
            <p:ph type="body" idx="1"/>
          </p:nvPr>
        </p:nvSpPr>
        <p:spPr>
          <a:prstGeom prst="rect">
            <a:avLst/>
          </a:prstGeom>
        </p:spPr>
        <p:txBody>
          <a:bodyPr/>
          <a:lstStyle/>
          <a:p>
            <a:pPr lvl="0">
              <a:buBlip>
                <a:blip r:embed="rId2"/>
              </a:buBlip>
            </a:pPr>
          </a:p>
        </p:txBody>
      </p:sp>
      <p:sp>
        <p:nvSpPr>
          <p:cNvPr id="401" name="Shape 4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402" name="Screen shot 2014-01-13 at 11.23.54 AM.png"/>
          <p:cNvPicPr/>
          <p:nvPr/>
        </p:nvPicPr>
        <p:blipFill>
          <a:blip r:embed="rId3">
            <a:extLst/>
          </a:blip>
          <a:stretch>
            <a:fillRect/>
          </a:stretch>
        </p:blipFill>
        <p:spPr>
          <a:xfrm>
            <a:off x="2019300" y="1714500"/>
            <a:ext cx="10261600" cy="4787900"/>
          </a:xfrm>
          <a:prstGeom prst="rect">
            <a:avLst/>
          </a:prstGeom>
          <a:ln w="12700">
            <a:miter lim="400000"/>
          </a:ln>
        </p:spPr>
      </p:pic>
      <p:pic>
        <p:nvPicPr>
          <p:cNvPr id="403" name="Screen shot 2014-01-13 at 11.24.28 AM.png"/>
          <p:cNvPicPr/>
          <p:nvPr/>
        </p:nvPicPr>
        <p:blipFill>
          <a:blip r:embed="rId4">
            <a:extLst/>
          </a:blip>
          <a:stretch>
            <a:fillRect/>
          </a:stretch>
        </p:blipFill>
        <p:spPr>
          <a:xfrm>
            <a:off x="-3162300" y="5626100"/>
            <a:ext cx="9359900" cy="3568700"/>
          </a:xfrm>
          <a:prstGeom prst="rect">
            <a:avLst/>
          </a:prstGeom>
          <a:ln w="12700">
            <a:miter lim="400000"/>
          </a:ln>
        </p:spPr>
      </p:pic>
      <p:pic>
        <p:nvPicPr>
          <p:cNvPr id="404" name="Screen shot 2014-01-13 at 11.25.12 AM.png"/>
          <p:cNvPicPr/>
          <p:nvPr/>
        </p:nvPicPr>
        <p:blipFill>
          <a:blip r:embed="rId5">
            <a:extLst/>
          </a:blip>
          <a:stretch>
            <a:fillRect/>
          </a:stretch>
        </p:blipFill>
        <p:spPr>
          <a:xfrm>
            <a:off x="6311900" y="7061200"/>
            <a:ext cx="2235200" cy="1981200"/>
          </a:xfrm>
          <a:prstGeom prst="rect">
            <a:avLst/>
          </a:prstGeom>
          <a:ln w="12700">
            <a:miter lim="400000"/>
          </a:ln>
        </p:spPr>
      </p:pic>
      <p:sp>
        <p:nvSpPr>
          <p:cNvPr id="405" name="Shape 405"/>
          <p:cNvSpPr/>
          <p:nvPr/>
        </p:nvSpPr>
        <p:spPr>
          <a:xfrm>
            <a:off x="4648200" y="6273800"/>
            <a:ext cx="1650977" cy="1481667"/>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p>
        </p:txBody>
      </p:sp>
      <p:sp>
        <p:nvSpPr>
          <p:cNvPr id="406" name="Shape 406"/>
          <p:cNvSpPr/>
          <p:nvPr/>
        </p:nvSpPr>
        <p:spPr>
          <a:xfrm>
            <a:off x="4648200" y="7196666"/>
            <a:ext cx="1653850" cy="999067"/>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p>
        </p:txBody>
      </p:sp>
      <p:sp>
        <p:nvSpPr>
          <p:cNvPr id="407" name="Shape 407"/>
          <p:cNvSpPr/>
          <p:nvPr/>
        </p:nvSpPr>
        <p:spPr>
          <a:xfrm>
            <a:off x="4648200" y="8585200"/>
            <a:ext cx="1662346" cy="33869"/>
          </a:xfrm>
          <a:prstGeom prst="line">
            <a:avLst/>
          </a:prstGeom>
          <a:ln w="38100">
            <a:solidFill/>
            <a:miter lim="400000"/>
            <a:headEnd type="stealth"/>
          </a:ln>
        </p:spPr>
        <p:txBody>
          <a:bodyPr lIns="0" tIns="0" rIns="0" bIns="0"/>
          <a:lstStyle/>
          <a:p>
            <a:pPr lvl="0" algn="l" defTabSz="457200">
              <a:defRPr sz="1200">
                <a:latin typeface="Helvetica"/>
                <a:ea typeface="Helvetica"/>
                <a:cs typeface="Helvetica"/>
                <a:sym typeface="Helvetica"/>
              </a:defRPr>
            </a:pPr>
          </a:p>
        </p:txBody>
      </p:sp>
      <p:sp>
        <p:nvSpPr>
          <p:cNvPr id="408" name="Shape 408"/>
          <p:cNvSpPr/>
          <p:nvPr/>
        </p:nvSpPr>
        <p:spPr>
          <a:xfrm>
            <a:off x="8708473" y="7600950"/>
            <a:ext cx="3832399" cy="6096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000">
                <a:solidFill>
                  <a:srgbClr val="444444"/>
                </a:solidFill>
                <a:latin typeface="+mn-lt"/>
                <a:ea typeface="+mn-ea"/>
                <a:cs typeface="+mn-cs"/>
                <a:sym typeface="Palatino"/>
              </a:defRPr>
            </a:lvl1pPr>
          </a:lstStyle>
          <a:p>
            <a:pPr lvl="0">
              <a:defRPr sz="1800">
                <a:solidFill>
                  <a:srgbClr val="000000"/>
                </a:solidFill>
              </a:defRPr>
            </a:pPr>
            <a:r>
              <a:rPr sz="3000">
                <a:solidFill>
                  <a:srgbClr val="444444"/>
                </a:solidFill>
              </a:rPr>
              <a:t>supportato da ATLAB</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0" name="Picture 3.png"/>
          <p:cNvPicPr/>
          <p:nvPr/>
        </p:nvPicPr>
        <p:blipFill>
          <a:blip r:embed="rId2">
            <a:extLst/>
          </a:blip>
          <a:stretch>
            <a:fillRect/>
          </a:stretch>
        </p:blipFill>
        <p:spPr>
          <a:xfrm>
            <a:off x="0" y="1104900"/>
            <a:ext cx="12725400" cy="4864100"/>
          </a:xfrm>
          <a:prstGeom prst="rect">
            <a:avLst/>
          </a:prstGeom>
          <a:ln w="12700">
            <a:miter lim="400000"/>
          </a:ln>
        </p:spPr>
      </p:pic>
      <p:sp>
        <p:nvSpPr>
          <p:cNvPr id="411" name="Shape 411"/>
          <p:cNvSpPr/>
          <p:nvPr>
            <p:ph type="title"/>
          </p:nvPr>
        </p:nvSpPr>
        <p:spPr>
          <a:prstGeom prst="rect">
            <a:avLst/>
          </a:prstGeom>
        </p:spPr>
        <p:txBody>
          <a:bodyPr/>
          <a:lstStyle>
            <a:lvl1pPr defTabSz="525779">
              <a:defRPr sz="5760">
                <a:effectLst>
                  <a:outerShdw sx="100000" sy="100000" kx="0" ky="0" algn="b" rotWithShape="0" blurRad="114300" dist="68579" dir="2700000">
                    <a:srgbClr val="404040">
                      <a:alpha val="75000"/>
                    </a:srgbClr>
                  </a:outerShdw>
                </a:effectLst>
              </a:defRPr>
            </a:lvl1pPr>
          </a:lstStyle>
          <a:p>
            <a:pPr lvl="0">
              <a:defRPr sz="1800">
                <a:solidFill>
                  <a:srgbClr val="000000"/>
                </a:solidFill>
                <a:effectLst/>
              </a:defRPr>
            </a:pPr>
            <a:r>
              <a:rPr sz="5760">
                <a:solidFill>
                  <a:srgbClr val="00116D"/>
                </a:solidFill>
                <a:effectLst>
                  <a:outerShdw sx="100000" sy="100000" kx="0" ky="0" algn="b" rotWithShape="0" blurRad="114300" dist="68579" dir="2700000">
                    <a:srgbClr val="404040">
                      <a:alpha val="75000"/>
                    </a:srgbClr>
                  </a:outerShdw>
                </a:effectLst>
              </a:rPr>
              <a:t>Esempio - ATLAS ITN - EDUSAFE</a:t>
            </a:r>
          </a:p>
        </p:txBody>
      </p:sp>
      <p:sp>
        <p:nvSpPr>
          <p:cNvPr id="412" name="Shape 4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413" name="Shape 413"/>
          <p:cNvSpPr/>
          <p:nvPr/>
        </p:nvSpPr>
        <p:spPr>
          <a:xfrm>
            <a:off x="571500" y="4635500"/>
            <a:ext cx="4368800"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u="sng">
                <a:hlinkClick r:id="rId3" invalidUrl="" action="" tgtFrame="" tooltip="" history="1" highlightClick="0" endSnd="0"/>
              </a:defRPr>
            </a:lvl1pPr>
          </a:lstStyle>
          <a:p>
            <a:pPr lvl="0">
              <a:defRPr sz="1800" u="none"/>
            </a:pPr>
            <a:r>
              <a:rPr sz="4200" u="sng">
                <a:hlinkClick r:id="rId3" invalidUrl="" action="" tgtFrame="" tooltip="" history="1" highlightClick="0" endSnd="0"/>
              </a:rPr>
              <a:t>http://edusafe.web.cern.ch/edusafe/site.php</a:t>
            </a:r>
          </a:p>
        </p:txBody>
      </p:sp>
      <p:pic>
        <p:nvPicPr>
          <p:cNvPr id="414" name="Picture 4.png"/>
          <p:cNvPicPr/>
          <p:nvPr/>
        </p:nvPicPr>
        <p:blipFill>
          <a:blip r:embed="rId4">
            <a:extLst/>
          </a:blip>
          <a:stretch>
            <a:fillRect/>
          </a:stretch>
        </p:blipFill>
        <p:spPr>
          <a:xfrm>
            <a:off x="6502400" y="4876800"/>
            <a:ext cx="7823200" cy="5626100"/>
          </a:xfrm>
          <a:prstGeom prst="rect">
            <a:avLst/>
          </a:prstGeom>
          <a:ln w="12700">
            <a:miter lim="400000"/>
          </a:ln>
        </p:spPr>
      </p:pic>
      <p:sp>
        <p:nvSpPr>
          <p:cNvPr id="415" name="Shape 415"/>
          <p:cNvSpPr/>
          <p:nvPr/>
        </p:nvSpPr>
        <p:spPr>
          <a:xfrm>
            <a:off x="834473" y="7385050"/>
            <a:ext cx="3832399" cy="6096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000">
                <a:solidFill>
                  <a:srgbClr val="444444"/>
                </a:solidFill>
                <a:latin typeface="+mn-lt"/>
                <a:ea typeface="+mn-ea"/>
                <a:cs typeface="+mn-cs"/>
                <a:sym typeface="Palatino"/>
              </a:defRPr>
            </a:lvl1pPr>
          </a:lstStyle>
          <a:p>
            <a:pPr lvl="0">
              <a:defRPr sz="1800">
                <a:solidFill>
                  <a:srgbClr val="000000"/>
                </a:solidFill>
              </a:defRPr>
            </a:pPr>
            <a:r>
              <a:rPr sz="3000">
                <a:solidFill>
                  <a:srgbClr val="444444"/>
                </a:solidFill>
              </a:rPr>
              <a:t>supportato da ATLAB</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Premessa</a:t>
            </a:r>
          </a:p>
        </p:txBody>
      </p:sp>
      <p:sp>
        <p:nvSpPr>
          <p:cNvPr id="266" name="Shape 2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267" name="Picture 19.png"/>
          <p:cNvPicPr/>
          <p:nvPr/>
        </p:nvPicPr>
        <p:blipFill>
          <a:blip r:embed="rId2">
            <a:extLst/>
          </a:blip>
          <a:stretch>
            <a:fillRect/>
          </a:stretch>
        </p:blipFill>
        <p:spPr>
          <a:xfrm>
            <a:off x="5448300" y="6299200"/>
            <a:ext cx="7569200" cy="3263900"/>
          </a:xfrm>
          <a:prstGeom prst="rect">
            <a:avLst/>
          </a:prstGeom>
          <a:ln w="12700">
            <a:miter lim="400000"/>
          </a:ln>
        </p:spPr>
      </p:pic>
      <p:sp>
        <p:nvSpPr>
          <p:cNvPr id="268" name="Shape 268"/>
          <p:cNvSpPr/>
          <p:nvPr/>
        </p:nvSpPr>
        <p:spPr>
          <a:xfrm>
            <a:off x="685800" y="1905000"/>
            <a:ext cx="11823700" cy="2527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marL="467359" indent="-467359" algn="l" defTabSz="537463">
              <a:spcBef>
                <a:spcPts val="2200"/>
              </a:spcBef>
              <a:buSzPct val="60000"/>
              <a:buBlip>
                <a:blip r:embed="rId3"/>
              </a:buBlip>
              <a:defRPr sz="1800"/>
            </a:pPr>
            <a:r>
              <a:rPr sz="3312">
                <a:solidFill>
                  <a:srgbClr val="5E5E5E"/>
                </a:solidFill>
                <a:latin typeface="+mn-lt"/>
                <a:ea typeface="+mn-ea"/>
                <a:cs typeface="+mn-cs"/>
                <a:sym typeface="Palatino"/>
              </a:rPr>
              <a:t>fonte principale sulle informazioni generali: </a:t>
            </a:r>
            <a:endParaRPr sz="3312">
              <a:solidFill>
                <a:srgbClr val="5E5E5E"/>
              </a:solidFill>
              <a:latin typeface="+mn-lt"/>
              <a:ea typeface="+mn-ea"/>
              <a:cs typeface="+mn-cs"/>
              <a:sym typeface="Palatino"/>
            </a:endParaRPr>
          </a:p>
          <a:p>
            <a:pPr lvl="1" marL="467359" indent="-467359" algn="l" defTabSz="537463">
              <a:spcBef>
                <a:spcPts val="2200"/>
              </a:spcBef>
              <a:buSzPct val="60000"/>
              <a:buBlip>
                <a:blip r:embed="rId3"/>
              </a:buBlip>
              <a:defRPr sz="1800"/>
            </a:pPr>
            <a:r>
              <a:rPr sz="2760">
                <a:solidFill>
                  <a:srgbClr val="942193"/>
                </a:solidFill>
                <a:latin typeface="+mn-lt"/>
                <a:ea typeface="+mn-ea"/>
                <a:cs typeface="+mn-cs"/>
                <a:sym typeface="Palatino"/>
              </a:rPr>
              <a:t>presentazione “</a:t>
            </a:r>
            <a:r>
              <a:rPr sz="2760" u="sng">
                <a:solidFill>
                  <a:srgbClr val="942193"/>
                </a:solidFill>
                <a:latin typeface="+mn-lt"/>
                <a:ea typeface="+mn-ea"/>
                <a:cs typeface="+mn-cs"/>
                <a:sym typeface="Palatino"/>
                <a:hlinkClick r:id="rId4" invalidUrl="" action="" tgtFrame="" tooltip="" history="1" highlightClick="0" endSnd="0"/>
              </a:rPr>
              <a:t>Prossime opportunità di finanziamento in Horizon2020</a:t>
            </a:r>
            <a:r>
              <a:rPr sz="2760">
                <a:solidFill>
                  <a:srgbClr val="942193"/>
                </a:solidFill>
                <a:latin typeface="+mn-lt"/>
                <a:ea typeface="+mn-ea"/>
                <a:cs typeface="+mn-cs"/>
                <a:sym typeface="Palatino"/>
              </a:rPr>
              <a:t>”di A. Passeri nella riunione di CSN1 a Novembre 2013</a:t>
            </a:r>
            <a:endParaRPr sz="2760">
              <a:solidFill>
                <a:srgbClr val="942193"/>
              </a:solidFill>
              <a:latin typeface="+mn-lt"/>
              <a:ea typeface="+mn-ea"/>
              <a:cs typeface="+mn-cs"/>
              <a:sym typeface="Palatino"/>
            </a:endParaRPr>
          </a:p>
          <a:p>
            <a:pPr lvl="2" marL="934719" indent="-467359" algn="l" defTabSz="537463">
              <a:spcBef>
                <a:spcPts val="2200"/>
              </a:spcBef>
              <a:buSzPct val="60000"/>
              <a:buBlip>
                <a:blip r:embed="rId3"/>
              </a:buBlip>
              <a:defRPr sz="1800"/>
            </a:pPr>
            <a:r>
              <a:rPr sz="2208" u="sng">
                <a:solidFill>
                  <a:srgbClr val="5E5E5E"/>
                </a:solidFill>
                <a:latin typeface="+mn-lt"/>
                <a:ea typeface="+mn-ea"/>
                <a:cs typeface="+mn-cs"/>
                <a:sym typeface="Palatino"/>
                <a:hlinkClick r:id="rId5" invalidUrl="" action="" tgtFrame="" tooltip="" history="1" highlightClick="0" endSnd="0"/>
              </a:rPr>
              <a:t>https://agenda.infn.it/conferenceDisplay.py?confId=6970</a:t>
            </a:r>
          </a:p>
        </p:txBody>
      </p:sp>
      <p:grpSp>
        <p:nvGrpSpPr>
          <p:cNvPr id="271" name="Group 271"/>
          <p:cNvGrpSpPr/>
          <p:nvPr/>
        </p:nvGrpSpPr>
        <p:grpSpPr>
          <a:xfrm>
            <a:off x="7823200" y="5029200"/>
            <a:ext cx="4406900" cy="1498600"/>
            <a:chOff x="-215900" y="-139700"/>
            <a:chExt cx="4406900" cy="1498600"/>
          </a:xfrm>
        </p:grpSpPr>
        <p:sp>
          <p:nvSpPr>
            <p:cNvPr id="270" name="Shape 270"/>
            <p:cNvSpPr/>
            <p:nvPr/>
          </p:nvSpPr>
          <p:spPr>
            <a:xfrm>
              <a:off x="0" y="0"/>
              <a:ext cx="3975100" cy="9398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defTabSz="457200">
                <a:lnSpc>
                  <a:spcPts val="4400"/>
                </a:lnSpc>
                <a:defRPr sz="1800"/>
              </a:pPr>
              <a:r>
                <a:rPr sz="2400">
                  <a:solidFill>
                    <a:srgbClr val="B92D5D"/>
                  </a:solidFill>
                  <a:latin typeface="+mn-lt"/>
                  <a:ea typeface="+mn-ea"/>
                  <a:cs typeface="+mn-cs"/>
                  <a:sym typeface="Palatino"/>
                </a:rPr>
                <a:t>prossimo evento formativo</a:t>
              </a:r>
              <a:endParaRPr sz="2400">
                <a:solidFill>
                  <a:srgbClr val="B92D5D"/>
                </a:solidFill>
                <a:latin typeface="+mn-lt"/>
                <a:ea typeface="+mn-ea"/>
                <a:cs typeface="+mn-cs"/>
                <a:sym typeface="Palatino"/>
              </a:endParaRPr>
            </a:p>
            <a:p>
              <a:pPr lvl="0" defTabSz="457200">
                <a:lnSpc>
                  <a:spcPts val="4400"/>
                </a:lnSpc>
                <a:defRPr sz="1800"/>
              </a:pPr>
              <a:r>
                <a:rPr sz="2400">
                  <a:solidFill>
                    <a:srgbClr val="B92D5D"/>
                  </a:solidFill>
                  <a:latin typeface="+mn-lt"/>
                  <a:ea typeface="+mn-ea"/>
                  <a:cs typeface="+mn-cs"/>
                  <a:sym typeface="Palatino"/>
                </a:rPr>
                <a:t>nella settimana prossima</a:t>
              </a:r>
            </a:p>
          </p:txBody>
        </p:sp>
        <p:pic>
          <p:nvPicPr>
            <p:cNvPr id="269" name=""/>
            <p:cNvPicPr/>
            <p:nvPr/>
          </p:nvPicPr>
          <p:blipFill>
            <a:blip r:embed="rId6">
              <a:extLst/>
            </a:blip>
            <a:stretch>
              <a:fillRect/>
            </a:stretch>
          </p:blipFill>
          <p:spPr>
            <a:xfrm>
              <a:off x="-215900" y="-139700"/>
              <a:ext cx="4406900" cy="1498600"/>
            </a:xfrm>
            <a:prstGeom prst="rect">
              <a:avLst/>
            </a:prstGeom>
            <a:effectLst/>
          </p:spPr>
        </p:pic>
      </p:grpSp>
      <p:sp>
        <p:nvSpPr>
          <p:cNvPr id="272" name="Shape 272"/>
          <p:cNvSpPr/>
          <p:nvPr/>
        </p:nvSpPr>
        <p:spPr>
          <a:xfrm rot="1200000">
            <a:off x="7100226" y="51545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latin typeface="Gill Sans SemiBold"/>
                <a:ea typeface="Gill Sans SemiBold"/>
                <a:cs typeface="Gill Sans SemiBold"/>
                <a:sym typeface="Gill Sans SemiBold"/>
              </a:defRPr>
            </a:pPr>
          </a:p>
        </p:txBody>
      </p:sp>
      <p:sp>
        <p:nvSpPr>
          <p:cNvPr id="273" name="Shape 273"/>
          <p:cNvSpPr/>
          <p:nvPr>
            <p:ph type="body" idx="1"/>
          </p:nvPr>
        </p:nvSpPr>
        <p:spPr>
          <a:xfrm>
            <a:off x="152400" y="4559300"/>
            <a:ext cx="8978900" cy="4724400"/>
          </a:xfrm>
          <a:prstGeom prst="rect">
            <a:avLst/>
          </a:prstGeom>
        </p:spPr>
        <p:txBody>
          <a:bodyPr/>
          <a:lstStyle/>
          <a:p>
            <a:pPr lvl="0" marL="342900" indent="-342900" defTabSz="473201">
              <a:spcBef>
                <a:spcPts val="1900"/>
              </a:spcBef>
              <a:buBlip>
                <a:blip r:embed="rId3"/>
              </a:buBlip>
              <a:defRPr sz="1800">
                <a:solidFill>
                  <a:srgbClr val="000000"/>
                </a:solidFill>
              </a:defRPr>
            </a:pPr>
            <a:r>
              <a:rPr b="1" sz="2430">
                <a:solidFill>
                  <a:srgbClr val="5E5E5E"/>
                </a:solidFill>
              </a:rPr>
              <a:t>Servizio fondi esterni INFN  </a:t>
            </a:r>
            <a:r>
              <a:rPr b="1" sz="2430" u="sng">
                <a:solidFill>
                  <a:srgbClr val="5E5E5E"/>
                </a:solidFill>
                <a:hlinkClick r:id="rId7" invalidUrl="" action="" tgtFrame="" tooltip="" history="1" highlightClick="0" endSnd="0"/>
              </a:rPr>
              <a:t>http://www.infn.it/fondiesterni</a:t>
            </a:r>
            <a:endParaRPr b="1" sz="2430">
              <a:solidFill>
                <a:srgbClr val="5E5E5E"/>
              </a:solidFill>
            </a:endParaRPr>
          </a:p>
          <a:p>
            <a:pPr lvl="0" marL="342900" indent="-342900" defTabSz="473201">
              <a:spcBef>
                <a:spcPts val="1900"/>
              </a:spcBef>
              <a:buBlip>
                <a:blip r:embed="rId3"/>
              </a:buBlip>
              <a:defRPr sz="1800">
                <a:solidFill>
                  <a:srgbClr val="000000"/>
                </a:solidFill>
              </a:defRPr>
            </a:pPr>
            <a:r>
              <a:rPr sz="2430">
                <a:solidFill>
                  <a:srgbClr val="5E5E5E"/>
                </a:solidFill>
              </a:rPr>
              <a:t>team coordinato da V. Vercesi</a:t>
            </a:r>
            <a:endParaRPr sz="2430">
              <a:solidFill>
                <a:srgbClr val="5E5E5E"/>
              </a:solidFill>
            </a:endParaRPr>
          </a:p>
          <a:p>
            <a:pPr lvl="1" marL="822960" indent="-411480" defTabSz="473201">
              <a:spcBef>
                <a:spcPts val="1900"/>
              </a:spcBef>
              <a:buBlip>
                <a:blip r:embed="rId3"/>
              </a:buBlip>
              <a:defRPr sz="1800">
                <a:solidFill>
                  <a:srgbClr val="000000"/>
                </a:solidFill>
              </a:defRPr>
            </a:pPr>
            <a:r>
              <a:rPr sz="2430">
                <a:solidFill>
                  <a:srgbClr val="942193"/>
                </a:solidFill>
              </a:rPr>
              <a:t>2 rappresentanti per commissione                                               scintifica nazionale per                                                                            monitorare / coordinare /                                                                          dare impulso alla sottomissione                                                                      di proposte di area INFN </a:t>
            </a:r>
            <a:endParaRPr sz="2430">
              <a:solidFill>
                <a:srgbClr val="942193"/>
              </a:solidFill>
            </a:endParaRPr>
          </a:p>
          <a:p>
            <a:pPr lvl="1" marL="822960" indent="-411480" defTabSz="473201">
              <a:spcBef>
                <a:spcPts val="1900"/>
              </a:spcBef>
              <a:buBlip>
                <a:blip r:embed="rId3"/>
              </a:buBlip>
              <a:defRPr sz="1800">
                <a:solidFill>
                  <a:srgbClr val="000000"/>
                </a:solidFill>
              </a:defRPr>
            </a:pPr>
            <a:r>
              <a:rPr sz="2430">
                <a:solidFill>
                  <a:srgbClr val="942193"/>
                </a:solidFill>
              </a:rPr>
              <a:t>CSN1: Franco Simonetto,                                                 Antonio Passeri</a:t>
            </a:r>
          </a:p>
        </p:txBody>
      </p:sp>
      <p:sp>
        <p:nvSpPr>
          <p:cNvPr id="274" name="Shape 274"/>
          <p:cNvSpPr/>
          <p:nvPr/>
        </p:nvSpPr>
        <p:spPr>
          <a:xfrm>
            <a:off x="5321299" y="8077200"/>
            <a:ext cx="8089901" cy="15875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rgbClr val="FF2600"/>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Esempio - ATLAS - IAPP </a:t>
            </a:r>
          </a:p>
        </p:txBody>
      </p:sp>
      <p:sp>
        <p:nvSpPr>
          <p:cNvPr id="418" name="Shape 418"/>
          <p:cNvSpPr/>
          <p:nvPr>
            <p:ph type="body" idx="1"/>
          </p:nvPr>
        </p:nvSpPr>
        <p:spPr>
          <a:prstGeom prst="rect">
            <a:avLst/>
          </a:prstGeom>
        </p:spPr>
        <p:txBody>
          <a:bodyPr/>
          <a:lstStyle/>
          <a:p>
            <a:pPr lvl="0" marL="457200" indent="-457200" defTabSz="525779">
              <a:spcBef>
                <a:spcPts val="2100"/>
              </a:spcBef>
              <a:buBlip>
                <a:blip r:embed="rId2"/>
              </a:buBlip>
              <a:defRPr sz="1800">
                <a:solidFill>
                  <a:srgbClr val="000000"/>
                </a:solidFill>
              </a:defRPr>
            </a:pPr>
            <a:r>
              <a:rPr sz="3239">
                <a:solidFill>
                  <a:srgbClr val="5E5E5E"/>
                </a:solidFill>
              </a:rPr>
              <a:t>“Fast Tracker for Hadron Colliders – FTK”, IAPP Project No. 324318 - Feb 2013 /Jan 2017 </a:t>
            </a:r>
            <a:endParaRPr sz="3239">
              <a:solidFill>
                <a:srgbClr val="5E5E5E"/>
              </a:solidFill>
            </a:endParaRPr>
          </a:p>
          <a:p>
            <a:pPr lvl="0" marL="457200" indent="-457200" defTabSz="525779">
              <a:spcBef>
                <a:spcPts val="2100"/>
              </a:spcBef>
              <a:buBlip>
                <a:blip r:embed="rId2"/>
              </a:buBlip>
              <a:defRPr sz="1800">
                <a:solidFill>
                  <a:srgbClr val="000000"/>
                </a:solidFill>
              </a:defRPr>
            </a:pPr>
            <a:endParaRPr sz="3239">
              <a:solidFill>
                <a:srgbClr val="5E5E5E"/>
              </a:solidFill>
            </a:endParaRPr>
          </a:p>
          <a:p>
            <a:pPr lvl="0" marL="457200" indent="-457200" defTabSz="525779">
              <a:spcBef>
                <a:spcPts val="2100"/>
              </a:spcBef>
              <a:buBlip>
                <a:blip r:embed="rId2"/>
              </a:buBlip>
              <a:defRPr sz="1800">
                <a:solidFill>
                  <a:srgbClr val="000000"/>
                </a:solidFill>
              </a:defRPr>
            </a:pPr>
            <a:endParaRPr sz="3239">
              <a:solidFill>
                <a:srgbClr val="5E5E5E"/>
              </a:solidFill>
            </a:endParaRPr>
          </a:p>
          <a:p>
            <a:pPr lvl="0" marL="457200" indent="-457200" defTabSz="525779">
              <a:spcBef>
                <a:spcPts val="2100"/>
              </a:spcBef>
              <a:buBlip>
                <a:blip r:embed="rId2"/>
              </a:buBlip>
              <a:defRPr sz="1800">
                <a:solidFill>
                  <a:srgbClr val="000000"/>
                </a:solidFill>
              </a:defRPr>
            </a:pPr>
            <a:endParaRPr sz="3239">
              <a:solidFill>
                <a:srgbClr val="5E5E5E"/>
              </a:solidFill>
            </a:endParaRPr>
          </a:p>
          <a:p>
            <a:pPr lvl="0" marL="457200" indent="-457200" defTabSz="525779">
              <a:spcBef>
                <a:spcPts val="2100"/>
              </a:spcBef>
              <a:buBlip>
                <a:blip r:embed="rId2"/>
              </a:buBlip>
              <a:defRPr sz="1800">
                <a:solidFill>
                  <a:srgbClr val="000000"/>
                </a:solidFill>
              </a:defRPr>
            </a:pPr>
            <a:endParaRPr sz="3239">
              <a:solidFill>
                <a:srgbClr val="5E5E5E"/>
              </a:solidFill>
            </a:endParaRPr>
          </a:p>
          <a:p>
            <a:pPr lvl="0" marL="457200" indent="-457200" defTabSz="525779">
              <a:spcBef>
                <a:spcPts val="2100"/>
              </a:spcBef>
              <a:buBlip>
                <a:blip r:embed="rId2"/>
              </a:buBlip>
              <a:defRPr sz="1800">
                <a:solidFill>
                  <a:srgbClr val="000000"/>
                </a:solidFill>
              </a:defRPr>
            </a:pPr>
            <a:endParaRPr sz="3239">
              <a:solidFill>
                <a:srgbClr val="5E5E5E"/>
              </a:solidFill>
            </a:endParaRPr>
          </a:p>
          <a:p>
            <a:pPr lvl="0" marL="457200" indent="-457200" defTabSz="525779">
              <a:spcBef>
                <a:spcPts val="2100"/>
              </a:spcBef>
              <a:buBlip>
                <a:blip r:embed="rId2"/>
              </a:buBlip>
              <a:defRPr sz="1800">
                <a:solidFill>
                  <a:srgbClr val="000000"/>
                </a:solidFill>
              </a:defRPr>
            </a:pPr>
            <a:endParaRPr sz="3239">
              <a:solidFill>
                <a:srgbClr val="5E5E5E"/>
              </a:solidFill>
            </a:endParaRPr>
          </a:p>
        </p:txBody>
      </p:sp>
      <p:sp>
        <p:nvSpPr>
          <p:cNvPr id="419" name="Shape 41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420" name="Picture 11.png"/>
          <p:cNvPicPr/>
          <p:nvPr/>
        </p:nvPicPr>
        <p:blipFill>
          <a:blip r:embed="rId3">
            <a:extLst/>
          </a:blip>
          <a:stretch>
            <a:fillRect/>
          </a:stretch>
        </p:blipFill>
        <p:spPr>
          <a:xfrm>
            <a:off x="4724400" y="1473200"/>
            <a:ext cx="6350001" cy="918308"/>
          </a:xfrm>
          <a:prstGeom prst="rect">
            <a:avLst/>
          </a:prstGeom>
          <a:ln w="12700">
            <a:miter lim="400000"/>
          </a:ln>
        </p:spPr>
      </p:pic>
      <p:pic>
        <p:nvPicPr>
          <p:cNvPr id="421" name="Picture 10.png"/>
          <p:cNvPicPr/>
          <p:nvPr/>
        </p:nvPicPr>
        <p:blipFill>
          <a:blip r:embed="rId4">
            <a:extLst/>
          </a:blip>
          <a:stretch>
            <a:fillRect/>
          </a:stretch>
        </p:blipFill>
        <p:spPr>
          <a:xfrm>
            <a:off x="6692900" y="2870200"/>
            <a:ext cx="6350000" cy="1465385"/>
          </a:xfrm>
          <a:prstGeom prst="rect">
            <a:avLst/>
          </a:prstGeom>
          <a:ln w="12700">
            <a:miter lim="400000"/>
          </a:ln>
        </p:spPr>
      </p:pic>
      <p:pic>
        <p:nvPicPr>
          <p:cNvPr id="422" name="Picture 7.png"/>
          <p:cNvPicPr/>
          <p:nvPr/>
        </p:nvPicPr>
        <p:blipFill>
          <a:blip r:embed="rId5">
            <a:extLst/>
          </a:blip>
          <a:stretch>
            <a:fillRect/>
          </a:stretch>
        </p:blipFill>
        <p:spPr>
          <a:xfrm>
            <a:off x="571500" y="3937000"/>
            <a:ext cx="9296400" cy="4279900"/>
          </a:xfrm>
          <a:prstGeom prst="rect">
            <a:avLst/>
          </a:prstGeom>
          <a:ln w="12700">
            <a:miter lim="400000"/>
          </a:ln>
        </p:spPr>
      </p:pic>
      <p:sp>
        <p:nvSpPr>
          <p:cNvPr id="423" name="Shape 423"/>
          <p:cNvSpPr/>
          <p:nvPr/>
        </p:nvSpPr>
        <p:spPr>
          <a:xfrm>
            <a:off x="520700" y="8401050"/>
            <a:ext cx="11620500" cy="9398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lgn="l" defTabSz="457200">
              <a:defRPr sz="1800"/>
            </a:pPr>
            <a:r>
              <a:rPr>
                <a:latin typeface="Helvetica"/>
                <a:ea typeface="Helvetica"/>
                <a:cs typeface="Helvetica"/>
                <a:sym typeface="Helvetica"/>
              </a:rPr>
              <a:t>-  9 mesi uomo alla CAEN dall'Universita' di Tessaloniki, di cui 2 di un senior e 7 di studenti di PHD</a:t>
            </a:r>
            <a:endParaRPr>
              <a:latin typeface="Helvetica"/>
              <a:ea typeface="Helvetica"/>
              <a:cs typeface="Helvetica"/>
              <a:sym typeface="Helvetica"/>
            </a:endParaRPr>
          </a:p>
          <a:p>
            <a:pPr lvl="0" algn="l" defTabSz="457200">
              <a:defRPr sz="1800"/>
            </a:pPr>
            <a:r>
              <a:rPr>
                <a:latin typeface="Helvetica"/>
                <a:ea typeface="Helvetica"/>
                <a:cs typeface="Helvetica"/>
                <a:sym typeface="Helvetica"/>
              </a:rPr>
              <a:t>- 4 mesi uomo alla CAEN da LPNHE (Parigi)</a:t>
            </a:r>
            <a:endParaRPr>
              <a:latin typeface="Helvetica"/>
              <a:ea typeface="Helvetica"/>
              <a:cs typeface="Helvetica"/>
              <a:sym typeface="Helvetica"/>
            </a:endParaRPr>
          </a:p>
          <a:p>
            <a:pPr lvl="0" algn="l" defTabSz="457200">
              <a:defRPr sz="1800"/>
            </a:pPr>
            <a:r>
              <a:rPr>
                <a:latin typeface="Helvetica"/>
                <a:ea typeface="Helvetica"/>
                <a:cs typeface="Helvetica"/>
                <a:sym typeface="Helvetica"/>
              </a:rPr>
              <a:t>- 4 mesi uomo all'Universita' di Pisa dalla Prisma, ditta greca.</a:t>
            </a:r>
          </a:p>
        </p:txBody>
      </p:sp>
      <p:pic>
        <p:nvPicPr>
          <p:cNvPr id="424" name="Picture 8.png"/>
          <p:cNvPicPr/>
          <p:nvPr/>
        </p:nvPicPr>
        <p:blipFill>
          <a:blip r:embed="rId6">
            <a:extLst/>
          </a:blip>
          <a:stretch>
            <a:fillRect/>
          </a:stretch>
        </p:blipFill>
        <p:spPr>
          <a:xfrm>
            <a:off x="6337300" y="6553200"/>
            <a:ext cx="1778000" cy="850900"/>
          </a:xfrm>
          <a:prstGeom prst="rect">
            <a:avLst/>
          </a:prstGeom>
          <a:ln w="12700">
            <a:miter lim="400000"/>
          </a:ln>
        </p:spPr>
      </p:pic>
      <p:pic>
        <p:nvPicPr>
          <p:cNvPr id="425" name="Picture 9.png"/>
          <p:cNvPicPr/>
          <p:nvPr/>
        </p:nvPicPr>
        <p:blipFill>
          <a:blip r:embed="rId7">
            <a:extLst/>
          </a:blip>
          <a:stretch>
            <a:fillRect/>
          </a:stretch>
        </p:blipFill>
        <p:spPr>
          <a:xfrm>
            <a:off x="3213100" y="7010400"/>
            <a:ext cx="2006600" cy="787400"/>
          </a:xfrm>
          <a:prstGeom prst="rect">
            <a:avLst/>
          </a:prstGeom>
          <a:ln w="12700">
            <a:miter lim="400000"/>
          </a:ln>
        </p:spPr>
      </p:pic>
      <p:sp>
        <p:nvSpPr>
          <p:cNvPr id="426" name="Shape 426"/>
          <p:cNvSpPr/>
          <p:nvPr/>
        </p:nvSpPr>
        <p:spPr>
          <a:xfrm>
            <a:off x="7581900" y="8813800"/>
            <a:ext cx="4603366"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1800">
                <a:solidFill>
                  <a:srgbClr val="E32400"/>
                </a:solidFill>
                <a:latin typeface="+mn-lt"/>
                <a:ea typeface="+mn-ea"/>
                <a:cs typeface="+mn-cs"/>
                <a:sym typeface="Palatino"/>
              </a:defRPr>
            </a:lvl1pPr>
          </a:lstStyle>
          <a:p>
            <a:pPr lvl="0">
              <a:defRPr b="0">
                <a:solidFill>
                  <a:srgbClr val="000000"/>
                </a:solidFill>
              </a:defRPr>
            </a:pPr>
            <a:r>
              <a:rPr b="1">
                <a:solidFill>
                  <a:srgbClr val="E32400"/>
                </a:solidFill>
              </a:rPr>
              <a:t>Risorse nel primo anno (4 anni di progetto)</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ERC related to LHC</a:t>
            </a:r>
          </a:p>
        </p:txBody>
      </p:sp>
      <p:sp>
        <p:nvSpPr>
          <p:cNvPr id="429" name="Shape 429"/>
          <p:cNvSpPr/>
          <p:nvPr>
            <p:ph type="body" idx="1"/>
          </p:nvPr>
        </p:nvSpPr>
        <p:spPr>
          <a:xfrm>
            <a:off x="571500" y="2222500"/>
            <a:ext cx="11823700" cy="6997700"/>
          </a:xfrm>
          <a:prstGeom prst="rect">
            <a:avLst/>
          </a:prstGeom>
        </p:spPr>
        <p:txBody>
          <a:bodyPr/>
          <a:lstStyle/>
          <a:p>
            <a:pPr lvl="0" marL="309880" indent="-309880" defTabSz="356362">
              <a:spcBef>
                <a:spcPts val="1400"/>
              </a:spcBef>
              <a:buBlip>
                <a:blip r:embed="rId2"/>
              </a:buBlip>
              <a:defRPr sz="1800">
                <a:solidFill>
                  <a:srgbClr val="000000"/>
                </a:solidFill>
              </a:defRPr>
            </a:pPr>
            <a:r>
              <a:rPr sz="2196">
                <a:solidFill>
                  <a:srgbClr val="5E5E5E"/>
                </a:solidFill>
              </a:rPr>
              <a:t>ricerca (non esaustiva) per </a:t>
            </a:r>
            <a:r>
              <a:rPr b="1" sz="2196">
                <a:solidFill>
                  <a:srgbClr val="5E5E5E"/>
                </a:solidFill>
              </a:rPr>
              <a:t>parola chiave LHC</a:t>
            </a:r>
            <a:endParaRPr sz="2196">
              <a:solidFill>
                <a:srgbClr val="5E5E5E"/>
              </a:solidFill>
            </a:endParaRPr>
          </a:p>
          <a:p>
            <a:pPr lvl="1" marL="619760" indent="-309880" defTabSz="356362">
              <a:spcBef>
                <a:spcPts val="1400"/>
              </a:spcBef>
              <a:buBlip>
                <a:blip r:embed="rId2"/>
              </a:buBlip>
              <a:defRPr sz="1800">
                <a:solidFill>
                  <a:srgbClr val="000000"/>
                </a:solidFill>
              </a:defRPr>
            </a:pPr>
            <a:r>
              <a:rPr sz="1830">
                <a:solidFill>
                  <a:srgbClr val="942193"/>
                </a:solidFill>
              </a:rPr>
              <a:t>T. Gershon, Advanced Techniques to Search for Physics Beyond the Standard Model with the LHCb Detector at CERN - Warwick - starting 2009 </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S. Hassani, CEA, 900kE, Direct and indirect search for new physics with di-boson final states at ATLAS - starting 2011</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M. Boonekamp, CEA, 1200kE, Measurement of the W mass - starting 2011</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R.F.Y.Peters, Manchester, 1.160 ME, The Higgs, a coloured view from the top at ATLAS - starting 2011</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S. Hansmann-Menzemer, 1.06 ME, Measurement of CP-violation in Bs at LHCb - starting, Heidelberg</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H. Rademacker, Particle Physics beyond the energy frontier (LHCb) - starting, Bristol, 2012 </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Raphaël Granier de Cassagnac, Quark-Gluon plasma with di-lepton studies at CMS, CNRS 2010 Starting </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E. Goudzovski Lepton Flavor Conservation in Kaon decays (NA62 area) - Birmingham - 2013 starting</a:t>
            </a:r>
            <a:endParaRPr sz="1830">
              <a:solidFill>
                <a:srgbClr val="942193"/>
              </a:solidFill>
            </a:endParaRPr>
          </a:p>
          <a:p>
            <a:pPr lvl="1" marL="619760" indent="-309880" defTabSz="356362">
              <a:spcBef>
                <a:spcPts val="1400"/>
              </a:spcBef>
              <a:buBlip>
                <a:blip r:embed="rId2"/>
              </a:buBlip>
              <a:defRPr sz="1800">
                <a:solidFill>
                  <a:srgbClr val="000000"/>
                </a:solidFill>
              </a:defRPr>
            </a:pPr>
            <a:r>
              <a:rPr sz="1830">
                <a:solidFill>
                  <a:srgbClr val="942193"/>
                </a:solidFill>
              </a:rPr>
              <a:t> M. CRISTINZIANI, University of Bonn, TopCoup, Determination of top couplings in associated top pair events using ATLAS data, PE2, 2013 consolidator</a:t>
            </a:r>
            <a:endParaRPr sz="1830">
              <a:solidFill>
                <a:srgbClr val="942193"/>
              </a:solidFill>
            </a:endParaRPr>
          </a:p>
          <a:p>
            <a:pPr lvl="0" marL="309880" indent="-309880" defTabSz="356362">
              <a:spcBef>
                <a:spcPts val="1400"/>
              </a:spcBef>
              <a:buBlip>
                <a:blip r:embed="rId2"/>
              </a:buBlip>
              <a:defRPr sz="1800">
                <a:solidFill>
                  <a:srgbClr val="000000"/>
                </a:solidFill>
              </a:defRPr>
            </a:pPr>
            <a:r>
              <a:rPr sz="2196">
                <a:solidFill>
                  <a:srgbClr val="5E5E5E"/>
                </a:solidFill>
              </a:rPr>
              <a:t>no Advanced Grant su temi sperimentali (per LHC)</a:t>
            </a:r>
            <a:endParaRPr sz="2196">
              <a:solidFill>
                <a:srgbClr val="5E5E5E"/>
              </a:solidFill>
            </a:endParaRPr>
          </a:p>
          <a:p>
            <a:pPr lvl="0" marL="309880" indent="-309880" defTabSz="356362">
              <a:spcBef>
                <a:spcPts val="1400"/>
              </a:spcBef>
              <a:buBlip>
                <a:blip r:embed="rId2"/>
              </a:buBlip>
              <a:defRPr sz="1800">
                <a:solidFill>
                  <a:srgbClr val="000000"/>
                </a:solidFill>
              </a:defRPr>
            </a:pPr>
            <a:r>
              <a:rPr sz="2196">
                <a:solidFill>
                  <a:srgbClr val="5E5E5E"/>
                </a:solidFill>
              </a:rPr>
              <a:t>un certo numero di progetti teorici-fenomenologici  </a:t>
            </a:r>
          </a:p>
        </p:txBody>
      </p:sp>
      <p:sp>
        <p:nvSpPr>
          <p:cNvPr id="430" name="Shape 4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431" name="Shape 431"/>
          <p:cNvSpPr/>
          <p:nvPr/>
        </p:nvSpPr>
        <p:spPr>
          <a:xfrm rot="600000">
            <a:off x="5664199" y="1841500"/>
            <a:ext cx="6718301" cy="762001"/>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2000">
                <a:latin typeface="+mn-lt"/>
                <a:ea typeface="+mn-ea"/>
                <a:cs typeface="+mn-cs"/>
                <a:sym typeface="Palatino"/>
              </a:defRPr>
            </a:lvl1pPr>
          </a:lstStyle>
          <a:p>
            <a:pPr lvl="0">
              <a:defRPr sz="1800"/>
            </a:pPr>
            <a:r>
              <a:rPr sz="2000"/>
              <a:t>succesi su temi di analisi di fisica sono ritenuti fluttuazioni dovute al controllo del relativo panel di valutazione</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title"/>
          </p:nvPr>
        </p:nvSpPr>
        <p:spPr>
          <a:prstGeom prst="rect">
            <a:avLst/>
          </a:prstGeom>
        </p:spPr>
        <p:txBody>
          <a:bodyPr/>
          <a:lstStyle>
            <a:lvl1pPr defTabSz="385572">
              <a:defRPr sz="4224">
                <a:effectLst>
                  <a:outerShdw sx="100000" sy="100000" kx="0" ky="0" algn="b" rotWithShape="0" blurRad="83820" dist="50292" dir="2700000">
                    <a:srgbClr val="404040">
                      <a:alpha val="75000"/>
                    </a:srgbClr>
                  </a:outerShdw>
                </a:effectLst>
              </a:defRPr>
            </a:lvl1pPr>
          </a:lstStyle>
          <a:p>
            <a:pPr lvl="0">
              <a:defRPr sz="1800">
                <a:solidFill>
                  <a:srgbClr val="000000"/>
                </a:solidFill>
                <a:effectLst/>
              </a:defRPr>
            </a:pPr>
            <a:r>
              <a:rPr sz="4224">
                <a:solidFill>
                  <a:srgbClr val="00116D"/>
                </a:solidFill>
                <a:effectLst>
                  <a:outerShdw sx="100000" sy="100000" kx="0" ky="0" algn="b" rotWithShape="0" blurRad="83820" dist="50292" dir="2700000">
                    <a:srgbClr val="404040">
                      <a:alpha val="75000"/>
                    </a:srgbClr>
                  </a:outerShdw>
                </a:effectLst>
              </a:rPr>
              <a:t>Research Infrastructures - Integrating Activities</a:t>
            </a:r>
          </a:p>
        </p:txBody>
      </p:sp>
      <p:sp>
        <p:nvSpPr>
          <p:cNvPr id="434" name="Shape 43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435" name="Shape 435"/>
          <p:cNvSpPr/>
          <p:nvPr>
            <p:ph type="body" idx="1"/>
          </p:nvPr>
        </p:nvSpPr>
        <p:spPr>
          <a:xfrm>
            <a:off x="368300" y="1841500"/>
            <a:ext cx="12166600" cy="7937500"/>
          </a:xfrm>
          <a:prstGeom prst="rect">
            <a:avLst/>
          </a:prstGeom>
        </p:spPr>
        <p:txBody>
          <a:bodyPr/>
          <a:lstStyle/>
          <a:p>
            <a:pPr lvl="0" marL="299719" indent="-299719" defTabSz="344677">
              <a:spcBef>
                <a:spcPts val="1400"/>
              </a:spcBef>
              <a:buBlip>
                <a:blip r:embed="rId2"/>
              </a:buBlip>
              <a:defRPr sz="1800">
                <a:solidFill>
                  <a:srgbClr val="000000"/>
                </a:solidFill>
              </a:defRPr>
            </a:pPr>
            <a:r>
              <a:rPr sz="2124">
                <a:solidFill>
                  <a:srgbClr val="5E5E5E"/>
                </a:solidFill>
              </a:rPr>
              <a:t>Call aperta 11-Dic-2013 </a:t>
            </a:r>
            <a:endParaRPr sz="2124">
              <a:solidFill>
                <a:srgbClr val="5E5E5E"/>
              </a:solidFill>
            </a:endParaRPr>
          </a:p>
          <a:p>
            <a:pPr lvl="1" marL="599439" indent="-299719" defTabSz="344677">
              <a:spcBef>
                <a:spcPts val="1400"/>
              </a:spcBef>
              <a:buBlip>
                <a:blip r:embed="rId2"/>
              </a:buBlip>
              <a:defRPr sz="1800">
                <a:solidFill>
                  <a:srgbClr val="000000"/>
                </a:solidFill>
              </a:defRPr>
            </a:pPr>
            <a:r>
              <a:rPr sz="1769">
                <a:solidFill>
                  <a:srgbClr val="942193"/>
                </a:solidFill>
              </a:rPr>
              <a:t>deadline vicina per progetto complesso - </a:t>
            </a:r>
            <a:r>
              <a:rPr b="1" sz="1769">
                <a:solidFill>
                  <a:srgbClr val="942193"/>
                </a:solidFill>
              </a:rPr>
              <a:t>2</a:t>
            </a:r>
            <a:r>
              <a:rPr sz="1769">
                <a:solidFill>
                  <a:srgbClr val="942193"/>
                </a:solidFill>
              </a:rPr>
              <a:t> </a:t>
            </a:r>
            <a:r>
              <a:rPr b="1" sz="1769">
                <a:solidFill>
                  <a:srgbClr val="942193"/>
                </a:solidFill>
              </a:rPr>
              <a:t>Settembre 2014</a:t>
            </a:r>
            <a:endParaRPr b="1" sz="1769">
              <a:solidFill>
                <a:srgbClr val="942193"/>
              </a:solidFill>
            </a:endParaRPr>
          </a:p>
          <a:p>
            <a:pPr lvl="1" marL="599439" indent="-299719" defTabSz="344677">
              <a:spcBef>
                <a:spcPts val="1400"/>
              </a:spcBef>
              <a:buBlip>
                <a:blip r:embed="rId2"/>
              </a:buBlip>
              <a:defRPr sz="1800">
                <a:solidFill>
                  <a:srgbClr val="000000"/>
                </a:solidFill>
              </a:defRPr>
            </a:pPr>
            <a:endParaRPr b="1" sz="1769">
              <a:solidFill>
                <a:srgbClr val="942193"/>
              </a:solidFill>
            </a:endParaRPr>
          </a:p>
          <a:p>
            <a:pPr lvl="1" marL="599439" indent="-299719" defTabSz="344677">
              <a:spcBef>
                <a:spcPts val="1400"/>
              </a:spcBef>
              <a:buBlip>
                <a:blip r:embed="rId2"/>
              </a:buBlip>
              <a:defRPr sz="1800">
                <a:solidFill>
                  <a:srgbClr val="000000"/>
                </a:solidFill>
              </a:defRPr>
            </a:pPr>
            <a:endParaRPr b="1" sz="1769">
              <a:solidFill>
                <a:srgbClr val="942193"/>
              </a:solidFill>
            </a:endParaRPr>
          </a:p>
          <a:p>
            <a:pPr lvl="1" marL="599439" indent="-299719" defTabSz="344677">
              <a:spcBef>
                <a:spcPts val="1400"/>
              </a:spcBef>
              <a:buBlip>
                <a:blip r:embed="rId2"/>
              </a:buBlip>
              <a:defRPr sz="1800">
                <a:solidFill>
                  <a:srgbClr val="000000"/>
                </a:solidFill>
              </a:defRPr>
            </a:pPr>
            <a:endParaRPr b="1" sz="1769">
              <a:solidFill>
                <a:srgbClr val="942193"/>
              </a:solidFill>
            </a:endParaRPr>
          </a:p>
          <a:p>
            <a:pPr lvl="1" marL="599439" indent="-299719" defTabSz="344677">
              <a:spcBef>
                <a:spcPts val="1400"/>
              </a:spcBef>
              <a:buBlip>
                <a:blip r:embed="rId2"/>
              </a:buBlip>
              <a:defRPr sz="1800">
                <a:solidFill>
                  <a:srgbClr val="000000"/>
                </a:solidFill>
              </a:defRPr>
            </a:pPr>
            <a:endParaRPr b="1" sz="1769">
              <a:solidFill>
                <a:srgbClr val="942193"/>
              </a:solidFill>
            </a:endParaRPr>
          </a:p>
          <a:p>
            <a:pPr lvl="0" marL="299719" indent="-299719" defTabSz="344677">
              <a:spcBef>
                <a:spcPts val="1400"/>
              </a:spcBef>
              <a:buBlip>
                <a:blip r:embed="rId2"/>
              </a:buBlip>
              <a:defRPr sz="1800">
                <a:solidFill>
                  <a:srgbClr val="000000"/>
                </a:solidFill>
              </a:defRPr>
            </a:pPr>
            <a:r>
              <a:rPr sz="2124">
                <a:solidFill>
                  <a:srgbClr val="5E5E5E"/>
                </a:solidFill>
              </a:rPr>
              <a:t>Chiara Meroni   raccoglie manifestazioni di interesse nell’INFN </a:t>
            </a:r>
            <a:endParaRPr sz="2124">
              <a:solidFill>
                <a:srgbClr val="5E5E5E"/>
              </a:solidFill>
            </a:endParaRPr>
          </a:p>
          <a:p>
            <a:pPr lvl="1" marL="599439" indent="-299719" defTabSz="344677">
              <a:spcBef>
                <a:spcPts val="1400"/>
              </a:spcBef>
              <a:buBlip>
                <a:blip r:embed="rId2"/>
              </a:buBlip>
              <a:defRPr sz="1800">
                <a:solidFill>
                  <a:srgbClr val="000000"/>
                </a:solidFill>
              </a:defRPr>
            </a:pPr>
            <a:r>
              <a:rPr sz="1769">
                <a:solidFill>
                  <a:srgbClr val="942193"/>
                </a:solidFill>
              </a:rPr>
              <a:t>20 Gennaio meeting di AIDA per la valutazione delle proposte ricevute con coinvolgimento INFN,</a:t>
            </a:r>
            <a:endParaRPr sz="1769">
              <a:solidFill>
                <a:srgbClr val="942193"/>
              </a:solidFill>
            </a:endParaRPr>
          </a:p>
          <a:p>
            <a:pPr lvl="1" marL="599439" indent="-299719" defTabSz="344677">
              <a:spcBef>
                <a:spcPts val="1400"/>
              </a:spcBef>
              <a:buBlip>
                <a:blip r:embed="rId2"/>
              </a:buBlip>
              <a:defRPr sz="1800">
                <a:solidFill>
                  <a:srgbClr val="000000"/>
                </a:solidFill>
              </a:defRPr>
            </a:pPr>
            <a:r>
              <a:rPr sz="1769">
                <a:solidFill>
                  <a:srgbClr val="942193"/>
                </a:solidFill>
              </a:rPr>
              <a:t>proposte già raccolte: </a:t>
            </a:r>
            <a:endParaRPr sz="1769">
              <a:solidFill>
                <a:srgbClr val="942193"/>
              </a:solidFill>
            </a:endParaRPr>
          </a:p>
          <a:p>
            <a:pPr lvl="2" marL="974089" indent="-374649" defTabSz="344677">
              <a:spcBef>
                <a:spcPts val="1400"/>
              </a:spcBef>
              <a:buBlip>
                <a:blip r:embed="rId2"/>
              </a:buBlip>
              <a:defRPr sz="1800">
                <a:solidFill>
                  <a:srgbClr val="000000"/>
                </a:solidFill>
              </a:defRPr>
            </a:pPr>
            <a:r>
              <a:rPr sz="1769">
                <a:solidFill>
                  <a:srgbClr val="5E5E5E"/>
                </a:solidFill>
              </a:rPr>
              <a:t>potenziamento BTF come infrastruttura di test;  </a:t>
            </a:r>
            <a:endParaRPr sz="1769">
              <a:solidFill>
                <a:srgbClr val="5E5E5E"/>
              </a:solidFill>
            </a:endParaRPr>
          </a:p>
          <a:p>
            <a:pPr lvl="2" marL="974089" indent="-374649" defTabSz="344677">
              <a:spcBef>
                <a:spcPts val="1400"/>
              </a:spcBef>
              <a:buBlip>
                <a:blip r:embed="rId2"/>
              </a:buBlip>
              <a:defRPr sz="1800">
                <a:solidFill>
                  <a:srgbClr val="000000"/>
                </a:solidFill>
              </a:defRPr>
            </a:pPr>
            <a:r>
              <a:rPr sz="1769">
                <a:solidFill>
                  <a:srgbClr val="5E5E5E"/>
                </a:solidFill>
              </a:rPr>
              <a:t>infrastruttura di test a LNF per rivelatori a gas (micromegas, gem)  - legata ad upgrade degli esperimenti a LHC</a:t>
            </a:r>
            <a:endParaRPr sz="1769">
              <a:solidFill>
                <a:srgbClr val="5E5E5E"/>
              </a:solidFill>
            </a:endParaRPr>
          </a:p>
          <a:p>
            <a:pPr lvl="2" marL="974089" indent="-374649" defTabSz="344677">
              <a:spcBef>
                <a:spcPts val="1400"/>
              </a:spcBef>
              <a:buBlip>
                <a:blip r:embed="rId2"/>
              </a:buBlip>
              <a:defRPr sz="1800">
                <a:solidFill>
                  <a:srgbClr val="000000"/>
                </a:solidFill>
              </a:defRPr>
            </a:pPr>
            <a:r>
              <a:rPr sz="1769">
                <a:solidFill>
                  <a:srgbClr val="5E5E5E"/>
                </a:solidFill>
              </a:rPr>
              <a:t>microelectronics and interconnection technologies (emanazione di WP3 di AIDA),</a:t>
            </a:r>
            <a:endParaRPr sz="1769">
              <a:solidFill>
                <a:srgbClr val="5E5E5E"/>
              </a:solidFill>
            </a:endParaRPr>
          </a:p>
          <a:p>
            <a:pPr lvl="2" marL="974089" indent="-374649" defTabSz="344677">
              <a:spcBef>
                <a:spcPts val="1400"/>
              </a:spcBef>
              <a:buBlip>
                <a:blip r:embed="rId2"/>
              </a:buBlip>
              <a:defRPr sz="1800">
                <a:solidFill>
                  <a:srgbClr val="000000"/>
                </a:solidFill>
              </a:defRPr>
            </a:pPr>
            <a:r>
              <a:rPr sz="1769">
                <a:solidFill>
                  <a:srgbClr val="5E5E5E"/>
                </a:solidFill>
              </a:rPr>
              <a:t>High Performance Micro-Pattern-Gaseous-Detectors and related electronics </a:t>
            </a:r>
            <a:endParaRPr sz="1769">
              <a:solidFill>
                <a:srgbClr val="5E5E5E"/>
              </a:solidFill>
            </a:endParaRPr>
          </a:p>
          <a:p>
            <a:pPr lvl="2" marL="974089" indent="-374649" defTabSz="344677">
              <a:spcBef>
                <a:spcPts val="1400"/>
              </a:spcBef>
              <a:buBlip>
                <a:blip r:embed="rId2"/>
              </a:buBlip>
              <a:defRPr sz="1800">
                <a:solidFill>
                  <a:srgbClr val="000000"/>
                </a:solidFill>
              </a:defRPr>
            </a:pPr>
            <a:r>
              <a:rPr sz="1769">
                <a:solidFill>
                  <a:srgbClr val="5E5E5E"/>
                </a:solidFill>
              </a:rPr>
              <a:t>proposta di CMS correlata ad  upgrade dello spettrometro a muoni (nuovi rivelatori a GEM e consolidamento barrel DT)</a:t>
            </a:r>
            <a:endParaRPr sz="1769">
              <a:solidFill>
                <a:srgbClr val="5E5E5E"/>
              </a:solidFill>
            </a:endParaRPr>
          </a:p>
        </p:txBody>
      </p:sp>
      <p:pic>
        <p:nvPicPr>
          <p:cNvPr id="436" name="Picture 13.png"/>
          <p:cNvPicPr/>
          <p:nvPr/>
        </p:nvPicPr>
        <p:blipFill>
          <a:blip r:embed="rId3">
            <a:extLst/>
          </a:blip>
          <a:stretch>
            <a:fillRect/>
          </a:stretch>
        </p:blipFill>
        <p:spPr>
          <a:xfrm>
            <a:off x="2959100" y="2832100"/>
            <a:ext cx="9525000" cy="2020455"/>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title"/>
          </p:nvPr>
        </p:nvSpPr>
        <p:spPr>
          <a:prstGeom prst="rect">
            <a:avLst/>
          </a:prstGeom>
        </p:spPr>
        <p:txBody>
          <a:bodyPr/>
          <a:lstStyle>
            <a:lvl1pPr defTabSz="508254">
              <a:defRPr sz="5568">
                <a:effectLst>
                  <a:outerShdw sx="100000" sy="100000" kx="0" ky="0" algn="b" rotWithShape="0" blurRad="110490" dist="66294" dir="2700000">
                    <a:srgbClr val="404040">
                      <a:alpha val="75000"/>
                    </a:srgbClr>
                  </a:outerShdw>
                </a:effectLst>
              </a:defRPr>
            </a:lvl1pPr>
          </a:lstStyle>
          <a:p>
            <a:pPr lvl="0">
              <a:defRPr sz="1800">
                <a:solidFill>
                  <a:srgbClr val="000000"/>
                </a:solidFill>
                <a:effectLst/>
              </a:defRPr>
            </a:pPr>
            <a:r>
              <a:rPr sz="5568">
                <a:solidFill>
                  <a:srgbClr val="00116D"/>
                </a:solidFill>
                <a:effectLst>
                  <a:outerShdw sx="100000" sy="100000" kx="0" ky="0" algn="b" rotWithShape="0" blurRad="110490" dist="66294" dir="2700000">
                    <a:srgbClr val="404040">
                      <a:alpha val="75000"/>
                    </a:srgbClr>
                  </a:outerShdw>
                </a:effectLst>
              </a:rPr>
              <a:t>EUDET-AIDA toward Horizon 2020</a:t>
            </a:r>
          </a:p>
        </p:txBody>
      </p:sp>
      <p:sp>
        <p:nvSpPr>
          <p:cNvPr id="439" name="Shape 43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440" name="Picture 12.png"/>
          <p:cNvPicPr/>
          <p:nvPr/>
        </p:nvPicPr>
        <p:blipFill>
          <a:blip r:embed="rId2">
            <a:extLst/>
          </a:blip>
          <a:stretch>
            <a:fillRect/>
          </a:stretch>
        </p:blipFill>
        <p:spPr>
          <a:xfrm>
            <a:off x="5105400" y="2374900"/>
            <a:ext cx="9232900" cy="6464300"/>
          </a:xfrm>
          <a:prstGeom prst="rect">
            <a:avLst/>
          </a:prstGeom>
          <a:ln w="12700">
            <a:miter lim="400000"/>
          </a:ln>
        </p:spPr>
      </p:pic>
      <p:sp>
        <p:nvSpPr>
          <p:cNvPr id="441" name="Shape 441"/>
          <p:cNvSpPr/>
          <p:nvPr>
            <p:ph type="body" idx="1"/>
          </p:nvPr>
        </p:nvSpPr>
        <p:spPr>
          <a:xfrm>
            <a:off x="406400" y="1714500"/>
            <a:ext cx="4699000" cy="7505700"/>
          </a:xfrm>
          <a:prstGeom prst="rect">
            <a:avLst/>
          </a:prstGeom>
        </p:spPr>
        <p:txBody>
          <a:bodyPr/>
          <a:lstStyle/>
          <a:p>
            <a:pPr lvl="0" marL="320040" indent="-320040" defTabSz="368045">
              <a:spcBef>
                <a:spcPts val="1500"/>
              </a:spcBef>
              <a:buBlip>
                <a:blip r:embed="rId3"/>
              </a:buBlip>
              <a:defRPr sz="1800">
                <a:solidFill>
                  <a:srgbClr val="000000"/>
                </a:solidFill>
              </a:defRPr>
            </a:pPr>
            <a:r>
              <a:rPr sz="2268">
                <a:solidFill>
                  <a:srgbClr val="5E5E5E"/>
                </a:solidFill>
              </a:rPr>
              <a:t>Expression Of Interest per progetti da integrare in una ri-edizione in H2020 raccolte entro fine 2013 da Laurent Serin (CERN, Aida Coordinator)</a:t>
            </a:r>
            <a:endParaRPr sz="2268">
              <a:solidFill>
                <a:srgbClr val="5E5E5E"/>
              </a:solidFill>
            </a:endParaRPr>
          </a:p>
          <a:p>
            <a:pPr lvl="0" marL="320040" indent="-320040" defTabSz="368045">
              <a:spcBef>
                <a:spcPts val="1500"/>
              </a:spcBef>
              <a:buBlip>
                <a:blip r:embed="rId3"/>
              </a:buBlip>
              <a:defRPr sz="1800">
                <a:solidFill>
                  <a:srgbClr val="000000"/>
                </a:solidFill>
              </a:defRPr>
            </a:pPr>
            <a:r>
              <a:rPr sz="2268">
                <a:solidFill>
                  <a:srgbClr val="5E5E5E"/>
                </a:solidFill>
              </a:rPr>
              <a:t>Meeting 17 Feb per discutere le proposte sottomesse e cominciare a organizzare il progetto </a:t>
            </a:r>
            <a:endParaRPr sz="2268">
              <a:solidFill>
                <a:srgbClr val="5E5E5E"/>
              </a:solidFill>
            </a:endParaRPr>
          </a:p>
          <a:p>
            <a:pPr lvl="1" marL="640080" indent="-320040" defTabSz="368045">
              <a:spcBef>
                <a:spcPts val="1500"/>
              </a:spcBef>
              <a:buBlip>
                <a:blip r:embed="rId3"/>
              </a:buBlip>
              <a:defRPr sz="1800">
                <a:solidFill>
                  <a:srgbClr val="000000"/>
                </a:solidFill>
              </a:defRPr>
            </a:pPr>
            <a:r>
              <a:rPr sz="1890">
                <a:solidFill>
                  <a:srgbClr val="942193"/>
                </a:solidFill>
              </a:rPr>
              <a:t>http://indico.cern.ch/conferenceDisplay.py?confId=289451</a:t>
            </a:r>
            <a:endParaRPr sz="1890">
              <a:solidFill>
                <a:srgbClr val="942193"/>
              </a:solidFill>
            </a:endParaRPr>
          </a:p>
          <a:p>
            <a:pPr lvl="0" marL="320040" indent="-320040" defTabSz="368045">
              <a:spcBef>
                <a:spcPts val="1500"/>
              </a:spcBef>
              <a:buBlip>
                <a:blip r:embed="rId3"/>
              </a:buBlip>
              <a:defRPr sz="1800">
                <a:solidFill>
                  <a:srgbClr val="000000"/>
                </a:solidFill>
              </a:defRPr>
            </a:pPr>
            <a:r>
              <a:rPr sz="2268">
                <a:solidFill>
                  <a:srgbClr val="5E5E5E"/>
                </a:solidFill>
              </a:rPr>
              <a:t>Laboratori Nazionali (LNF, per esempio) e WP attivi di AIDA stanno discutendo / pianificando </a:t>
            </a:r>
            <a:endParaRPr sz="2268">
              <a:solidFill>
                <a:srgbClr val="5E5E5E"/>
              </a:solidFill>
            </a:endParaRPr>
          </a:p>
          <a:p>
            <a:pPr lvl="1" marL="640080" indent="-320040" defTabSz="368045">
              <a:spcBef>
                <a:spcPts val="1500"/>
              </a:spcBef>
              <a:buBlip>
                <a:blip r:embed="rId3"/>
              </a:buBlip>
              <a:defRPr sz="1800">
                <a:solidFill>
                  <a:srgbClr val="000000"/>
                </a:solidFill>
              </a:defRPr>
            </a:pPr>
            <a:r>
              <a:rPr sz="1890">
                <a:solidFill>
                  <a:srgbClr val="942193"/>
                </a:solidFill>
              </a:rPr>
              <a:t>le necessità per gli  LHC sono ampiamente tenute in considerazione</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L’esempio di AIDA in FP7</a:t>
            </a:r>
          </a:p>
        </p:txBody>
      </p:sp>
      <p:sp>
        <p:nvSpPr>
          <p:cNvPr id="444" name="Shape 44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445" name="Shape 445"/>
          <p:cNvSpPr/>
          <p:nvPr/>
        </p:nvSpPr>
        <p:spPr>
          <a:xfrm>
            <a:off x="279400" y="2406650"/>
            <a:ext cx="10439400" cy="665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pPr>
            <a:r>
              <a:rPr b="1" sz="1600">
                <a:solidFill>
                  <a:srgbClr val="797979"/>
                </a:solidFill>
                <a:latin typeface="Helvetica"/>
                <a:ea typeface="Helvetica"/>
                <a:cs typeface="Helvetica"/>
                <a:sym typeface="Helvetica"/>
              </a:rPr>
              <a:t>Task</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Description</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Leader</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Beneficiary</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1</a:t>
            </a:r>
            <a:r>
              <a:rPr sz="1600">
                <a:solidFill>
                  <a:srgbClr val="797979"/>
                </a:solidFill>
                <a:latin typeface="Helvetica"/>
                <a:ea typeface="Helvetica"/>
                <a:cs typeface="Helvetica"/>
                <a:sym typeface="Helvetica"/>
              </a:rPr>
              <a:t> </a:t>
            </a:r>
            <a:endParaRPr sz="1600">
              <a:solidFill>
                <a:srgbClr val="797979"/>
              </a:solidFill>
              <a:latin typeface="Helvetica"/>
              <a:ea typeface="Helvetica"/>
              <a:cs typeface="Helvetica"/>
              <a:sym typeface="Helvetica"/>
            </a:endParaRPr>
          </a:p>
          <a:p>
            <a:pPr lvl="0" algn="l" defTabSz="457200">
              <a:defRPr sz="1800"/>
            </a:pPr>
            <a:r>
              <a:rPr b="1" sz="1600" u="sng">
                <a:solidFill>
                  <a:srgbClr val="371A94"/>
                </a:solidFill>
                <a:latin typeface="Helvetica"/>
                <a:ea typeface="Helvetica"/>
                <a:cs typeface="Helvetica"/>
                <a:sym typeface="Helvetica"/>
                <a:hlinkClick r:id="rId2" invalidUrl="" action="" tgtFrame="" tooltip="" history="1" highlightClick="0" endSnd="0"/>
              </a:rPr>
              <a:t>Project management and communication</a:t>
            </a:r>
            <a:endParaRPr sz="1600">
              <a:solidFill>
                <a:srgbClr val="371A94"/>
              </a:solidFill>
              <a:latin typeface="Helvetica"/>
              <a:ea typeface="Helvetica"/>
              <a:cs typeface="Helvetica"/>
              <a:sym typeface="Helvetica"/>
            </a:endParaRPr>
          </a:p>
          <a:p>
            <a:pPr lvl="0" algn="l" defTabSz="457200">
              <a:defRPr sz="1800"/>
            </a:pPr>
            <a:r>
              <a:rPr b="1">
                <a:solidFill>
                  <a:srgbClr val="797979"/>
                </a:solidFill>
                <a:latin typeface="Helvetica"/>
                <a:ea typeface="Helvetica"/>
                <a:cs typeface="Helvetica"/>
                <a:sym typeface="Helvetica"/>
              </a:rPr>
              <a:t>Laurent Serin, Svetlomir Stavrev</a:t>
            </a:r>
            <a:r>
              <a:rPr>
                <a:solidFill>
                  <a:srgbClr val="797979"/>
                </a:solidFill>
                <a:latin typeface="Helvetica"/>
                <a:ea typeface="Helvetica"/>
                <a:cs typeface="Helvetica"/>
                <a:sym typeface="Helvetica"/>
              </a:rPr>
              <a:t>- </a:t>
            </a:r>
            <a:r>
              <a:rPr b="1">
                <a:solidFill>
                  <a:srgbClr val="797979"/>
                </a:solidFill>
                <a:latin typeface="Helvetica"/>
                <a:ea typeface="Helvetica"/>
                <a:cs typeface="Helvetica"/>
                <a:sym typeface="Helvetica"/>
              </a:rPr>
              <a:t>CNRS, CERN</a:t>
            </a:r>
            <a:endParaRPr>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2</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3" invalidUrl="" action="" tgtFrame="" tooltip="" history="1" highlightClick="0" endSnd="0"/>
              </a:rPr>
              <a:t>Common software tools</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Frank Gaede, Pere Mato</a:t>
            </a:r>
            <a:r>
              <a:rPr sz="1600">
                <a:solidFill>
                  <a:srgbClr val="797979"/>
                </a:solidFill>
                <a:latin typeface="Helvetica"/>
                <a:ea typeface="Helvetica"/>
                <a:cs typeface="Helvetica"/>
                <a:sym typeface="Helvetica"/>
              </a:rPr>
              <a:t>- </a:t>
            </a:r>
            <a:r>
              <a:rPr b="1" sz="1600">
                <a:solidFill>
                  <a:srgbClr val="797979"/>
                </a:solidFill>
                <a:latin typeface="Helvetica"/>
                <a:ea typeface="Helvetica"/>
                <a:cs typeface="Helvetica"/>
                <a:sym typeface="Helvetica"/>
              </a:rPr>
              <a:t>DESY, CERN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2.1 Coordination and communication - Pere Mato - CERN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2.2 Geometry toolkit for HEP - Gabriele Cosmo -  CERN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2.3 Reconstruction toolkit for HEP - Steven Aplin- DESY</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2.3.1 Tracking Toolkit - Steven Aplin - DESY</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2.3.2 Particle Flow Algorithms - Mark Thomson - UCam</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2.3.3 Tracking and Vertexing in pile-up environments - Lucia Silvestris - INFN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2.3.4 Alignment Tools- Chris Parkes - UniGla</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3</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4" invalidUrl="" action="" tgtFrame="" tooltip="" history="1" highlightClick="0" endSnd="0"/>
              </a:rPr>
              <a:t>Microelectronics and interconnection technology</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Hans-Günther Moser, Valerio Re</a:t>
            </a:r>
            <a:r>
              <a:rPr sz="1600">
                <a:solidFill>
                  <a:srgbClr val="797979"/>
                </a:solidFill>
                <a:latin typeface="Helvetica"/>
                <a:ea typeface="Helvetica"/>
                <a:cs typeface="Helvetica"/>
                <a:sym typeface="Helvetica"/>
              </a:rPr>
              <a:t>- </a:t>
            </a:r>
            <a:r>
              <a:rPr b="1" sz="1600">
                <a:solidFill>
                  <a:srgbClr val="797979"/>
                </a:solidFill>
                <a:latin typeface="Helvetica"/>
                <a:ea typeface="Helvetica"/>
                <a:cs typeface="Helvetica"/>
                <a:sym typeface="Helvetica"/>
              </a:rPr>
              <a:t>MPG-MPP, INFN-PV</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3.1 Coordination and communication - Valerio Re - INFN-PV</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3.2 3D interconnection - Valerio Re - INFN-PV</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3.3 Shareable IP blocks for HEP</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4</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5" invalidUrl="" action="" tgtFrame="" tooltip="" history="1" highlightClick="0" endSnd="0"/>
              </a:rPr>
              <a:t>Relation with industry</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Jean-Marie Le Goff</a:t>
            </a:r>
            <a:r>
              <a:rPr sz="1600">
                <a:solidFill>
                  <a:srgbClr val="797979"/>
                </a:solidFill>
                <a:latin typeface="Helvetica"/>
                <a:ea typeface="Helvetica"/>
                <a:cs typeface="Helvetica"/>
                <a:sym typeface="Helvetica"/>
              </a:rPr>
              <a:t> - </a:t>
            </a:r>
            <a:r>
              <a:rPr b="1" sz="1600">
                <a:solidFill>
                  <a:srgbClr val="797979"/>
                </a:solidFill>
                <a:latin typeface="Helvetica"/>
                <a:ea typeface="Helvetica"/>
                <a:cs typeface="Helvetica"/>
                <a:sym typeface="Helvetica"/>
              </a:rPr>
              <a:t>CERN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Jean-Marie Le Goff - CERN</a:t>
            </a:r>
          </a:p>
        </p:txBody>
      </p:sp>
      <p:sp>
        <p:nvSpPr>
          <p:cNvPr id="446" name="Shape 446"/>
          <p:cNvSpPr/>
          <p:nvPr/>
        </p:nvSpPr>
        <p:spPr>
          <a:xfrm>
            <a:off x="5854700" y="1473200"/>
            <a:ext cx="10439400" cy="820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pPr>
            <a:r>
              <a:rPr b="1" sz="1600">
                <a:solidFill>
                  <a:srgbClr val="797979"/>
                </a:solidFill>
                <a:latin typeface="Helvetica"/>
                <a:ea typeface="Helvetica"/>
                <a:cs typeface="Helvetica"/>
                <a:sym typeface="Helvetica"/>
              </a:rPr>
              <a:t>5</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6" invalidUrl="" action="" tgtFrame="" tooltip="" history="1" highlightClick="0" endSnd="0"/>
              </a:rPr>
              <a:t>Transnational access DESY</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Ingrid Gregor</a:t>
            </a:r>
            <a:r>
              <a:rPr sz="1600">
                <a:solidFill>
                  <a:srgbClr val="797979"/>
                </a:solidFill>
                <a:latin typeface="Helvetica"/>
                <a:ea typeface="Helvetica"/>
                <a:cs typeface="Helvetica"/>
                <a:sym typeface="Helvetica"/>
              </a:rPr>
              <a:t> - </a:t>
            </a:r>
            <a:r>
              <a:rPr b="1" sz="1600">
                <a:solidFill>
                  <a:srgbClr val="797979"/>
                </a:solidFill>
                <a:latin typeface="Helvetica"/>
                <a:ea typeface="Helvetica"/>
                <a:cs typeface="Helvetica"/>
                <a:sym typeface="Helvetica"/>
              </a:rPr>
              <a:t>DESY</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6</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7" invalidUrl="" action="" tgtFrame="" tooltip="" history="1" highlightClick="0" endSnd="0"/>
              </a:rPr>
              <a:t>Transnational access CERN</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Horst Breuker </a:t>
            </a:r>
            <a:r>
              <a:rPr sz="1600">
                <a:solidFill>
                  <a:srgbClr val="797979"/>
                </a:solidFill>
                <a:latin typeface="Helvetica"/>
                <a:ea typeface="Helvetica"/>
                <a:cs typeface="Helvetica"/>
                <a:sym typeface="Helvetica"/>
              </a:rPr>
              <a:t>- </a:t>
            </a:r>
            <a:r>
              <a:rPr b="1" sz="1600">
                <a:solidFill>
                  <a:srgbClr val="797979"/>
                </a:solidFill>
                <a:latin typeface="Helvetica"/>
                <a:ea typeface="Helvetica"/>
                <a:cs typeface="Helvetica"/>
                <a:sym typeface="Helvetica"/>
              </a:rPr>
              <a:t>CERN</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7</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8" invalidUrl="" action="" tgtFrame="" tooltip="" history="1" highlightClick="0" endSnd="0"/>
              </a:rPr>
              <a:t>Transnational access European irradiation facilities</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Marko Mikuz </a:t>
            </a:r>
            <a:r>
              <a:rPr sz="1600">
                <a:solidFill>
                  <a:srgbClr val="797979"/>
                </a:solidFill>
                <a:latin typeface="Helvetica"/>
                <a:ea typeface="Helvetica"/>
                <a:cs typeface="Helvetica"/>
                <a:sym typeface="Helvetica"/>
              </a:rPr>
              <a:t>- </a:t>
            </a:r>
            <a:r>
              <a:rPr b="1" sz="1600">
                <a:solidFill>
                  <a:srgbClr val="797979"/>
                </a:solidFill>
                <a:latin typeface="Helvetica"/>
                <a:ea typeface="Helvetica"/>
                <a:cs typeface="Helvetica"/>
                <a:sym typeface="Helvetica"/>
              </a:rPr>
              <a:t>CERN</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8</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9" invalidUrl="" action="" tgtFrame="" tooltip="" history="1" highlightClick="0" endSnd="0"/>
              </a:rPr>
              <a:t>Improvement and equipment of irradiation and test beam lines</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Michael Moll, Giovanni Mazzitelli - </a:t>
            </a:r>
            <a:r>
              <a:rPr sz="1600">
                <a:solidFill>
                  <a:srgbClr val="797979"/>
                </a:solidFill>
                <a:latin typeface="Helvetica"/>
                <a:ea typeface="Helvetica"/>
                <a:cs typeface="Helvetica"/>
                <a:sym typeface="Helvetica"/>
              </a:rPr>
              <a:t> </a:t>
            </a:r>
            <a:r>
              <a:rPr b="1" sz="1600">
                <a:solidFill>
                  <a:srgbClr val="797979"/>
                </a:solidFill>
                <a:latin typeface="Helvetica"/>
                <a:ea typeface="Helvetica"/>
                <a:cs typeface="Helvetica"/>
                <a:sym typeface="Helvetica"/>
              </a:rPr>
              <a:t>CERN, INFN LNF</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8.1 Coordination and communication - Michael Moll - CERN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8.2 Test beams infrastructure at CERN and Frascati - Giovanni Mazzitelli - INFN LNF</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8.3 Upgrade of PS proton and mixed-field irradiation facilities at CERN - Michael Moll CERN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8.4 Qualification of components and common database- Simon Canfer - STFC</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8.5 General infrastructure for test beam and irradiation lines - Davide Boscherini, Paul Soler - INFN BO, STFC</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8.6 Coordination of combined beam tests and common DAQ -  Ties Behnke, David Cussans - DESY, Uni of Bristol</a:t>
            </a:r>
            <a:endParaRPr sz="1600">
              <a:solidFill>
                <a:srgbClr val="797979"/>
              </a:solidFill>
              <a:latin typeface="Helvetica"/>
              <a:ea typeface="Helvetica"/>
              <a:cs typeface="Helvetica"/>
              <a:sym typeface="Helvetica"/>
            </a:endParaRPr>
          </a:p>
          <a:p>
            <a:pPr lvl="0" algn="l" defTabSz="457200">
              <a:defRPr sz="1800"/>
            </a:pPr>
            <a:endParaRPr b="1" sz="1600">
              <a:solidFill>
                <a:srgbClr val="797979"/>
              </a:solidFill>
              <a:latin typeface="Helvetica"/>
              <a:ea typeface="Helvetica"/>
              <a:cs typeface="Helvetica"/>
              <a:sym typeface="Helvetica"/>
            </a:endParaRPr>
          </a:p>
          <a:p>
            <a:pPr lvl="0" algn="l" defTabSz="457200">
              <a:defRPr sz="1800"/>
            </a:pPr>
            <a:endParaRPr b="1" sz="1600">
              <a:solidFill>
                <a:srgbClr val="797979"/>
              </a:solidFill>
              <a:latin typeface="Helvetica"/>
              <a:ea typeface="Helvetica"/>
              <a:cs typeface="Helvetica"/>
              <a:sym typeface="Helvetica"/>
            </a:endParaRPr>
          </a:p>
          <a:p>
            <a:pPr lvl="0" algn="l" defTabSz="457200">
              <a:defRPr sz="1800"/>
            </a:pPr>
            <a:endParaRPr b="1" sz="1600">
              <a:solidFill>
                <a:srgbClr val="797979"/>
              </a:solidFill>
              <a:latin typeface="Helvetica"/>
              <a:ea typeface="Helvetica"/>
              <a:cs typeface="Helvetica"/>
              <a:sym typeface="Helvetica"/>
            </a:endParaRPr>
          </a:p>
          <a:p>
            <a:pPr lvl="0" algn="l" defTabSz="457200">
              <a:defRPr sz="1800"/>
            </a:pPr>
            <a:endParaRPr b="1" sz="1600">
              <a:solidFill>
                <a:srgbClr val="797979"/>
              </a:solidFill>
              <a:latin typeface="Helvetica"/>
              <a:ea typeface="Helvetica"/>
              <a:cs typeface="Helvetica"/>
              <a:sym typeface="Helvetica"/>
            </a:endParaRPr>
          </a:p>
          <a:p>
            <a:pPr lvl="0" algn="l" defTabSz="457200">
              <a:defRPr sz="1800"/>
            </a:pPr>
            <a:endParaRPr b="1"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9</a:t>
            </a:r>
            <a:endParaRPr sz="1600">
              <a:solidFill>
                <a:srgbClr val="797979"/>
              </a:solidFill>
              <a:latin typeface="Helvetica"/>
              <a:ea typeface="Helvetica"/>
              <a:cs typeface="Helvetica"/>
              <a:sym typeface="Helvetica"/>
            </a:endParaRPr>
          </a:p>
          <a:p>
            <a:pPr lvl="0" algn="l" defTabSz="457200">
              <a:defRPr sz="1800"/>
            </a:pPr>
            <a:r>
              <a:rPr b="1" sz="1600" u="sng">
                <a:solidFill>
                  <a:srgbClr val="01218F"/>
                </a:solidFill>
                <a:latin typeface="Helvetica"/>
                <a:ea typeface="Helvetica"/>
                <a:cs typeface="Helvetica"/>
                <a:sym typeface="Helvetica"/>
                <a:hlinkClick r:id="rId10" invalidUrl="" action="" tgtFrame="" tooltip="" history="1" highlightClick="0" endSnd="0"/>
              </a:rPr>
              <a:t>Advanced infrastructures for detector R&amp;D</a:t>
            </a:r>
            <a:endParaRPr sz="1600">
              <a:solidFill>
                <a:srgbClr val="797979"/>
              </a:solidFill>
              <a:latin typeface="Helvetica"/>
              <a:ea typeface="Helvetica"/>
              <a:cs typeface="Helvetica"/>
              <a:sym typeface="Helvetica"/>
            </a:endParaRPr>
          </a:p>
          <a:p>
            <a:pPr lvl="0" algn="l" defTabSz="457200">
              <a:defRPr sz="1800"/>
            </a:pPr>
            <a:r>
              <a:rPr b="1" sz="1600">
                <a:solidFill>
                  <a:srgbClr val="797979"/>
                </a:solidFill>
                <a:latin typeface="Helvetica"/>
                <a:ea typeface="Helvetica"/>
                <a:cs typeface="Helvetica"/>
                <a:sym typeface="Helvetica"/>
              </a:rPr>
              <a:t>Vincent Boudry, Marcel Vos</a:t>
            </a:r>
            <a:r>
              <a:rPr sz="1600">
                <a:solidFill>
                  <a:srgbClr val="797979"/>
                </a:solidFill>
                <a:latin typeface="Helvetica"/>
                <a:ea typeface="Helvetica"/>
                <a:cs typeface="Helvetica"/>
                <a:sym typeface="Helvetica"/>
              </a:rPr>
              <a:t> - </a:t>
            </a:r>
            <a:r>
              <a:rPr b="1" sz="1600">
                <a:solidFill>
                  <a:srgbClr val="797979"/>
                </a:solidFill>
                <a:latin typeface="Helvetica"/>
                <a:ea typeface="Helvetica"/>
                <a:cs typeface="Helvetica"/>
                <a:sym typeface="Helvetica"/>
              </a:rPr>
              <a:t>CNRS, CSIC-IFIC</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9.1 Coordination and communication - Vincent Boudry, Marcel Vos - CNRS, CSIC-IFIC</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9.2 Gaseous Detector Facilities - Paul Colas, Klaus Desch - CEA, UBONN</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9.3 Precision Pixel Detectors - Ingrid Gregor - DESY</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9.4 Silicon Tracking Devices - Thomas Bergauer - OEAW</a:t>
            </a:r>
            <a:endParaRPr sz="1600">
              <a:solidFill>
                <a:srgbClr val="797979"/>
              </a:solidFill>
              <a:latin typeface="Helvetica"/>
              <a:ea typeface="Helvetica"/>
              <a:cs typeface="Helvetica"/>
              <a:sym typeface="Helvetica"/>
            </a:endParaRPr>
          </a:p>
          <a:p>
            <a:pPr lvl="0" algn="l" defTabSz="457200">
              <a:defRPr sz="1800"/>
            </a:pPr>
            <a:r>
              <a:rPr sz="1600">
                <a:solidFill>
                  <a:srgbClr val="797979"/>
                </a:solidFill>
                <a:latin typeface="Helvetica"/>
                <a:ea typeface="Helvetica"/>
                <a:cs typeface="Helvetica"/>
                <a:sym typeface="Helvetica"/>
              </a:rPr>
              <a:t>9.5 Highly Granular Calorimetry - Felix Sefkow, Roman Poeschl - DESY, LAL</a:t>
            </a:r>
            <a:endParaRPr sz="1600">
              <a:solidFill>
                <a:srgbClr val="797979"/>
              </a:solidFill>
              <a:latin typeface="Helvetica"/>
              <a:ea typeface="Helvetica"/>
              <a:cs typeface="Helvetica"/>
              <a:sym typeface="Helvetica"/>
            </a:endParaRPr>
          </a:p>
        </p:txBody>
      </p:sp>
      <p:sp>
        <p:nvSpPr>
          <p:cNvPr id="447" name="Shape 447"/>
          <p:cNvSpPr/>
          <p:nvPr/>
        </p:nvSpPr>
        <p:spPr>
          <a:xfrm rot="9600000">
            <a:off x="5347626" y="64753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448" name="Shape 448"/>
          <p:cNvSpPr/>
          <p:nvPr/>
        </p:nvSpPr>
        <p:spPr>
          <a:xfrm rot="9600000">
            <a:off x="11723026" y="40750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449" name="Shape 449"/>
          <p:cNvSpPr/>
          <p:nvPr/>
        </p:nvSpPr>
        <p:spPr>
          <a:xfrm>
            <a:off x="6045200" y="6540500"/>
            <a:ext cx="910233" cy="508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457200">
              <a:lnSpc>
                <a:spcPts val="4400"/>
              </a:lnSpc>
              <a:defRPr b="1" sz="2400">
                <a:solidFill>
                  <a:srgbClr val="0056D6"/>
                </a:solidFill>
                <a:latin typeface="+mn-lt"/>
                <a:ea typeface="+mn-ea"/>
                <a:cs typeface="+mn-cs"/>
                <a:sym typeface="Palatino"/>
              </a:defRPr>
            </a:lvl1pPr>
          </a:lstStyle>
          <a:p>
            <a:pPr lvl="0">
              <a:defRPr b="0" sz="1800">
                <a:solidFill>
                  <a:srgbClr val="000000"/>
                </a:solidFill>
              </a:defRPr>
            </a:pPr>
            <a:r>
              <a:rPr b="1" sz="2400">
                <a:solidFill>
                  <a:srgbClr val="0056D6"/>
                </a:solidFill>
              </a:rPr>
              <a:t>INFN</a:t>
            </a:r>
          </a:p>
        </p:txBody>
      </p:sp>
      <p:sp>
        <p:nvSpPr>
          <p:cNvPr id="450" name="Shape 450"/>
          <p:cNvSpPr/>
          <p:nvPr/>
        </p:nvSpPr>
        <p:spPr>
          <a:xfrm>
            <a:off x="12052300" y="3581400"/>
            <a:ext cx="910233" cy="508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457200">
              <a:lnSpc>
                <a:spcPts val="4400"/>
              </a:lnSpc>
              <a:defRPr b="1" sz="2400">
                <a:solidFill>
                  <a:srgbClr val="0056D6"/>
                </a:solidFill>
                <a:latin typeface="+mn-lt"/>
                <a:ea typeface="+mn-ea"/>
                <a:cs typeface="+mn-cs"/>
                <a:sym typeface="Palatino"/>
              </a:defRPr>
            </a:lvl1pPr>
          </a:lstStyle>
          <a:p>
            <a:pPr lvl="0">
              <a:defRPr b="0" sz="1800">
                <a:solidFill>
                  <a:srgbClr val="000000"/>
                </a:solidFill>
              </a:defRPr>
            </a:pPr>
            <a:r>
              <a:rPr b="1" sz="2400">
                <a:solidFill>
                  <a:srgbClr val="0056D6"/>
                </a:solidFill>
              </a:rPr>
              <a:t>INFN</a:t>
            </a:r>
          </a:p>
        </p:txBody>
      </p:sp>
      <p:sp>
        <p:nvSpPr>
          <p:cNvPr id="451" name="Shape 451"/>
          <p:cNvSpPr/>
          <p:nvPr/>
        </p:nvSpPr>
        <p:spPr>
          <a:xfrm>
            <a:off x="12877800" y="622300"/>
            <a:ext cx="910233" cy="508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457200">
              <a:lnSpc>
                <a:spcPts val="4400"/>
              </a:lnSpc>
              <a:defRPr b="1" sz="2400">
                <a:solidFill>
                  <a:srgbClr val="0056D6"/>
                </a:solidFill>
                <a:latin typeface="+mn-lt"/>
                <a:ea typeface="+mn-ea"/>
                <a:cs typeface="+mn-cs"/>
                <a:sym typeface="Palatino"/>
              </a:defRPr>
            </a:lvl1pPr>
          </a:lstStyle>
          <a:p>
            <a:pPr lvl="0">
              <a:defRPr b="0" sz="1800">
                <a:solidFill>
                  <a:srgbClr val="000000"/>
                </a:solidFill>
              </a:defRPr>
            </a:pPr>
            <a:r>
              <a:rPr b="1" sz="2400">
                <a:solidFill>
                  <a:srgbClr val="0056D6"/>
                </a:solidFill>
              </a:rPr>
              <a:t>INFN</a:t>
            </a:r>
          </a:p>
        </p:txBody>
      </p:sp>
      <p:sp>
        <p:nvSpPr>
          <p:cNvPr id="452" name="Shape 452"/>
          <p:cNvSpPr/>
          <p:nvPr/>
        </p:nvSpPr>
        <p:spPr>
          <a:xfrm rot="10800000">
            <a:off x="7366926" y="5929271"/>
            <a:ext cx="622301" cy="635001"/>
          </a:xfrm>
          <a:prstGeom prst="rightArrow">
            <a:avLst>
              <a:gd name="adj1" fmla="val 30667"/>
              <a:gd name="adj2" fmla="val 53742"/>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453" name="Shape 453"/>
          <p:cNvSpPr/>
          <p:nvPr/>
        </p:nvSpPr>
        <p:spPr>
          <a:xfrm>
            <a:off x="8064500" y="5994400"/>
            <a:ext cx="910233" cy="5080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defTabSz="457200">
              <a:lnSpc>
                <a:spcPts val="4400"/>
              </a:lnSpc>
              <a:defRPr b="1" sz="2400">
                <a:solidFill>
                  <a:srgbClr val="0056D6"/>
                </a:solidFill>
                <a:latin typeface="+mn-lt"/>
                <a:ea typeface="+mn-ea"/>
                <a:cs typeface="+mn-cs"/>
                <a:sym typeface="Palatino"/>
              </a:defRPr>
            </a:lvl1pPr>
          </a:lstStyle>
          <a:p>
            <a:pPr lvl="0">
              <a:defRPr b="0" sz="1800">
                <a:solidFill>
                  <a:srgbClr val="000000"/>
                </a:solidFill>
              </a:defRPr>
            </a:pPr>
            <a:r>
              <a:rPr b="1" sz="2400">
                <a:solidFill>
                  <a:srgbClr val="0056D6"/>
                </a:solidFill>
              </a:rPr>
              <a:t>INFN</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Calcolo </a:t>
            </a:r>
          </a:p>
        </p:txBody>
      </p:sp>
      <p:sp>
        <p:nvSpPr>
          <p:cNvPr id="456" name="Shape 456"/>
          <p:cNvSpPr/>
          <p:nvPr>
            <p:ph type="body" idx="1"/>
          </p:nvPr>
        </p:nvSpPr>
        <p:spPr>
          <a:xfrm>
            <a:off x="584200" y="1536700"/>
            <a:ext cx="11823700" cy="6946900"/>
          </a:xfrm>
          <a:prstGeom prst="rect">
            <a:avLst/>
          </a:prstGeom>
        </p:spPr>
        <p:txBody>
          <a:bodyPr/>
          <a:lstStyle/>
          <a:p>
            <a:pPr lvl="0" marL="421640" indent="-421640" defTabSz="484886">
              <a:spcBef>
                <a:spcPts val="1900"/>
              </a:spcBef>
              <a:buBlip>
                <a:blip r:embed="rId2"/>
              </a:buBlip>
              <a:defRPr sz="1800">
                <a:solidFill>
                  <a:srgbClr val="000000"/>
                </a:solidFill>
              </a:defRPr>
            </a:pPr>
            <a:r>
              <a:rPr sz="2988">
                <a:solidFill>
                  <a:srgbClr val="5E5E5E"/>
                </a:solidFill>
              </a:rPr>
              <a:t>Gruppo di lavoro su Calcolo per H2020</a:t>
            </a:r>
            <a:endParaRPr sz="2988">
              <a:solidFill>
                <a:srgbClr val="5E5E5E"/>
              </a:solidFill>
            </a:endParaRPr>
          </a:p>
          <a:p>
            <a:pPr lvl="1" marL="843280" indent="-421640" defTabSz="484886">
              <a:spcBef>
                <a:spcPts val="1900"/>
              </a:spcBef>
              <a:buBlip>
                <a:blip r:embed="rId2"/>
              </a:buBlip>
              <a:defRPr sz="1800">
                <a:solidFill>
                  <a:srgbClr val="000000"/>
                </a:solidFill>
              </a:defRPr>
            </a:pPr>
            <a:r>
              <a:rPr sz="2490">
                <a:solidFill>
                  <a:srgbClr val="942193"/>
                </a:solidFill>
              </a:rPr>
              <a:t>Iniziato in estate in ambito Comitato Gestione allargato Tier1; Ora co-chairs Dario Menasce, Laura Perini; Discussioni mensili, un worshop assieme a CCR a fine Novembre 2013</a:t>
            </a:r>
            <a:endParaRPr sz="2490">
              <a:solidFill>
                <a:srgbClr val="942193"/>
              </a:solidFill>
            </a:endParaRPr>
          </a:p>
          <a:p>
            <a:pPr lvl="0" marL="421640" indent="-421640" defTabSz="484886">
              <a:spcBef>
                <a:spcPts val="1900"/>
              </a:spcBef>
              <a:buBlip>
                <a:blip r:embed="rId2"/>
              </a:buBlip>
              <a:defRPr sz="1800">
                <a:solidFill>
                  <a:srgbClr val="000000"/>
                </a:solidFill>
              </a:defRPr>
            </a:pPr>
            <a:r>
              <a:rPr sz="2988">
                <a:solidFill>
                  <a:srgbClr val="5E5E5E"/>
                </a:solidFill>
              </a:rPr>
              <a:t>Call su Infrastrutture di ricerca </a:t>
            </a:r>
            <a:endParaRPr sz="2988">
              <a:solidFill>
                <a:srgbClr val="5E5E5E"/>
              </a:solidFill>
            </a:endParaRPr>
          </a:p>
          <a:p>
            <a:pPr lvl="1" marL="843280" indent="-421640" defTabSz="484886">
              <a:spcBef>
                <a:spcPts val="1900"/>
              </a:spcBef>
              <a:buBlip>
                <a:blip r:embed="rId2"/>
              </a:buBlip>
              <a:defRPr sz="1800">
                <a:solidFill>
                  <a:srgbClr val="000000"/>
                </a:solidFill>
              </a:defRPr>
            </a:pPr>
            <a:endParaRPr sz="2490">
              <a:solidFill>
                <a:srgbClr val="942193"/>
              </a:solidFill>
            </a:endParaRPr>
          </a:p>
          <a:p>
            <a:pPr lvl="1" marL="843280" indent="-421640" defTabSz="484886">
              <a:spcBef>
                <a:spcPts val="1900"/>
              </a:spcBef>
              <a:buBlip>
                <a:blip r:embed="rId2"/>
              </a:buBlip>
              <a:defRPr sz="1800">
                <a:solidFill>
                  <a:srgbClr val="000000"/>
                </a:solidFill>
              </a:defRPr>
            </a:pPr>
            <a:endParaRPr sz="2490">
              <a:solidFill>
                <a:srgbClr val="942193"/>
              </a:solidFill>
            </a:endParaRPr>
          </a:p>
          <a:p>
            <a:pPr lvl="1" marL="843280" indent="-421640" defTabSz="484886">
              <a:spcBef>
                <a:spcPts val="1900"/>
              </a:spcBef>
              <a:buBlip>
                <a:blip r:embed="rId2"/>
              </a:buBlip>
              <a:defRPr sz="1800">
                <a:solidFill>
                  <a:srgbClr val="000000"/>
                </a:solidFill>
              </a:defRPr>
            </a:pPr>
            <a:endParaRPr sz="2490">
              <a:solidFill>
                <a:srgbClr val="942193"/>
              </a:solidFill>
            </a:endParaRPr>
          </a:p>
          <a:p>
            <a:pPr lvl="1" marL="843280" indent="-421640" defTabSz="484886">
              <a:spcBef>
                <a:spcPts val="1900"/>
              </a:spcBef>
              <a:buBlip>
                <a:blip r:embed="rId2"/>
              </a:buBlip>
              <a:defRPr sz="1800">
                <a:solidFill>
                  <a:srgbClr val="000000"/>
                </a:solidFill>
              </a:defRPr>
            </a:pPr>
            <a:endParaRPr sz="2490">
              <a:solidFill>
                <a:srgbClr val="942193"/>
              </a:solidFill>
            </a:endParaRPr>
          </a:p>
          <a:p>
            <a:pPr lvl="1" marL="843280" indent="-421640" defTabSz="484886">
              <a:spcBef>
                <a:spcPts val="1900"/>
              </a:spcBef>
              <a:buBlip>
                <a:blip r:embed="rId2"/>
              </a:buBlip>
              <a:defRPr sz="1800">
                <a:solidFill>
                  <a:srgbClr val="000000"/>
                </a:solidFill>
              </a:defRPr>
            </a:pPr>
            <a:endParaRPr sz="2490">
              <a:solidFill>
                <a:srgbClr val="942193"/>
              </a:solidFill>
            </a:endParaRPr>
          </a:p>
        </p:txBody>
      </p:sp>
      <p:sp>
        <p:nvSpPr>
          <p:cNvPr id="457" name="Shape 45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pSp>
        <p:nvGrpSpPr>
          <p:cNvPr id="460" name="Group 460"/>
          <p:cNvGrpSpPr/>
          <p:nvPr/>
        </p:nvGrpSpPr>
        <p:grpSpPr>
          <a:xfrm>
            <a:off x="9131300" y="457200"/>
            <a:ext cx="2743200" cy="1092200"/>
            <a:chOff x="-215900" y="-139700"/>
            <a:chExt cx="2743200" cy="1092200"/>
          </a:xfrm>
        </p:grpSpPr>
        <p:sp>
          <p:nvSpPr>
            <p:cNvPr id="459" name="Shape 459"/>
            <p:cNvSpPr/>
            <p:nvPr/>
          </p:nvSpPr>
          <p:spPr>
            <a:xfrm>
              <a:off x="0" y="0"/>
              <a:ext cx="23114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da Laura Perini</a:t>
              </a:r>
            </a:p>
          </p:txBody>
        </p:sp>
        <p:pic>
          <p:nvPicPr>
            <p:cNvPr id="458" name=""/>
            <p:cNvPicPr/>
            <p:nvPr/>
          </p:nvPicPr>
          <p:blipFill>
            <a:blip r:embed="rId3">
              <a:extLst/>
            </a:blip>
            <a:stretch>
              <a:fillRect/>
            </a:stretch>
          </p:blipFill>
          <p:spPr>
            <a:xfrm>
              <a:off x="-215900" y="-139700"/>
              <a:ext cx="2743200" cy="1092200"/>
            </a:xfrm>
            <a:prstGeom prst="rect">
              <a:avLst/>
            </a:prstGeom>
            <a:effectLst/>
          </p:spPr>
        </p:pic>
      </p:grpSp>
      <p:pic>
        <p:nvPicPr>
          <p:cNvPr id="461" name="Picture 15.png"/>
          <p:cNvPicPr/>
          <p:nvPr/>
        </p:nvPicPr>
        <p:blipFill>
          <a:blip r:embed="rId4">
            <a:extLst/>
          </a:blip>
          <a:stretch>
            <a:fillRect/>
          </a:stretch>
        </p:blipFill>
        <p:spPr>
          <a:xfrm>
            <a:off x="2082800" y="4419600"/>
            <a:ext cx="8255001" cy="4812761"/>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3" name="Picture 16.png"/>
          <p:cNvPicPr/>
          <p:nvPr/>
        </p:nvPicPr>
        <p:blipFill>
          <a:blip r:embed="rId2">
            <a:extLst/>
          </a:blip>
          <a:stretch>
            <a:fillRect/>
          </a:stretch>
        </p:blipFill>
        <p:spPr>
          <a:xfrm>
            <a:off x="2247900" y="4165600"/>
            <a:ext cx="10160000" cy="5289226"/>
          </a:xfrm>
          <a:prstGeom prst="rect">
            <a:avLst/>
          </a:prstGeom>
          <a:ln w="12700">
            <a:miter lim="400000"/>
          </a:ln>
        </p:spPr>
      </p:pic>
      <p:sp>
        <p:nvSpPr>
          <p:cNvPr id="464" name="Shape 464"/>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Calcolo </a:t>
            </a:r>
          </a:p>
        </p:txBody>
      </p:sp>
      <p:sp>
        <p:nvSpPr>
          <p:cNvPr id="465" name="Shape 465"/>
          <p:cNvSpPr/>
          <p:nvPr>
            <p:ph type="body" idx="1"/>
          </p:nvPr>
        </p:nvSpPr>
        <p:spPr>
          <a:xfrm>
            <a:off x="584200" y="1536700"/>
            <a:ext cx="11823700" cy="3746500"/>
          </a:xfrm>
          <a:prstGeom prst="rect">
            <a:avLst/>
          </a:prstGeom>
        </p:spPr>
        <p:txBody>
          <a:bodyPr/>
          <a:lstStyle>
            <a:lvl1pPr>
              <a:buBlip>
                <a:blip r:embed="rId3"/>
              </a:buBlip>
            </a:lvl1pPr>
            <a:lvl2pPr>
              <a:buBlip>
                <a:blip r:embed="rId3"/>
              </a:buBlip>
            </a:lvl2pPr>
          </a:lstStyle>
          <a:p>
            <a:pPr lvl="0">
              <a:defRPr sz="1800">
                <a:solidFill>
                  <a:srgbClr val="000000"/>
                </a:solidFill>
              </a:defRPr>
            </a:pPr>
            <a:r>
              <a:rPr sz="3600">
                <a:solidFill>
                  <a:srgbClr val="5E5E5E"/>
                </a:solidFill>
              </a:rPr>
              <a:t>Call su Infrastrutture di ricerca </a:t>
            </a:r>
            <a:endParaRPr sz="3600">
              <a:solidFill>
                <a:srgbClr val="5E5E5E"/>
              </a:solidFill>
            </a:endParaRPr>
          </a:p>
          <a:p>
            <a:pPr lvl="1">
              <a:defRPr sz="1800">
                <a:solidFill>
                  <a:srgbClr val="000000"/>
                </a:solidFill>
              </a:defRPr>
            </a:pPr>
            <a:r>
              <a:rPr sz="3000">
                <a:solidFill>
                  <a:srgbClr val="942193"/>
                </a:solidFill>
              </a:rPr>
              <a:t>collaborazione con altri enti italiani</a:t>
            </a:r>
          </a:p>
        </p:txBody>
      </p:sp>
      <p:sp>
        <p:nvSpPr>
          <p:cNvPr id="466" name="Shape 4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pSp>
        <p:nvGrpSpPr>
          <p:cNvPr id="469" name="Group 469"/>
          <p:cNvGrpSpPr/>
          <p:nvPr/>
        </p:nvGrpSpPr>
        <p:grpSpPr>
          <a:xfrm>
            <a:off x="9131300" y="457200"/>
            <a:ext cx="2743200" cy="1092200"/>
            <a:chOff x="-215900" y="-139700"/>
            <a:chExt cx="2743200" cy="1092200"/>
          </a:xfrm>
        </p:grpSpPr>
        <p:sp>
          <p:nvSpPr>
            <p:cNvPr id="468" name="Shape 468"/>
            <p:cNvSpPr/>
            <p:nvPr/>
          </p:nvSpPr>
          <p:spPr>
            <a:xfrm>
              <a:off x="0" y="0"/>
              <a:ext cx="23114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da Laura Perini</a:t>
              </a:r>
            </a:p>
          </p:txBody>
        </p:sp>
        <p:pic>
          <p:nvPicPr>
            <p:cNvPr id="467" name=""/>
            <p:cNvPicPr/>
            <p:nvPr/>
          </p:nvPicPr>
          <p:blipFill>
            <a:blip r:embed="rId4">
              <a:extLst/>
            </a:blip>
            <a:stretch>
              <a:fillRect/>
            </a:stretch>
          </p:blipFill>
          <p:spPr>
            <a:xfrm>
              <a:off x="-215900" y="-139700"/>
              <a:ext cx="2743200" cy="1092200"/>
            </a:xfrm>
            <a:prstGeom prst="rect">
              <a:avLst/>
            </a:prstGeom>
            <a:effectLst/>
          </p:spPr>
        </p:pic>
      </p:grpSp>
      <p:pic>
        <p:nvPicPr>
          <p:cNvPr id="470" name="Picture 15.png"/>
          <p:cNvPicPr/>
          <p:nvPr/>
        </p:nvPicPr>
        <p:blipFill>
          <a:blip r:embed="rId5">
            <a:extLst/>
          </a:blip>
          <a:srcRect l="1285" t="0" r="0" b="77947"/>
          <a:stretch>
            <a:fillRect/>
          </a:stretch>
        </p:blipFill>
        <p:spPr>
          <a:xfrm>
            <a:off x="3949700" y="1536700"/>
            <a:ext cx="8775701" cy="114300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2" name="Shape 47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Calcolo</a:t>
            </a:r>
          </a:p>
        </p:txBody>
      </p:sp>
      <p:sp>
        <p:nvSpPr>
          <p:cNvPr id="473" name="Shape 473"/>
          <p:cNvSpPr/>
          <p:nvPr>
            <p:ph type="body" idx="1"/>
          </p:nvPr>
        </p:nvSpPr>
        <p:spPr>
          <a:prstGeom prst="rect">
            <a:avLst/>
          </a:prstGeom>
        </p:spPr>
        <p:txBody>
          <a:bodyPr/>
          <a:lstStyle/>
          <a:p>
            <a:pPr lvl="0" marL="441959" indent="-441959" defTabSz="508254">
              <a:spcBef>
                <a:spcPts val="2000"/>
              </a:spcBef>
              <a:buBlip>
                <a:blip r:embed="rId2"/>
              </a:buBlip>
              <a:defRPr sz="1800">
                <a:solidFill>
                  <a:srgbClr val="000000"/>
                </a:solidFill>
              </a:defRPr>
            </a:pPr>
            <a:r>
              <a:rPr sz="3132">
                <a:solidFill>
                  <a:srgbClr val="5E5E5E"/>
                </a:solidFill>
              </a:rPr>
              <a:t>Altre opportunità </a:t>
            </a:r>
            <a:endParaRPr sz="3132">
              <a:solidFill>
                <a:srgbClr val="5E5E5E"/>
              </a:solidFill>
            </a:endParaRPr>
          </a:p>
          <a:p>
            <a:pPr lvl="0" marL="441959" indent="-441959" defTabSz="508254">
              <a:spcBef>
                <a:spcPts val="2000"/>
              </a:spcBef>
              <a:buBlip>
                <a:blip r:embed="rId2"/>
              </a:buBlip>
              <a:defRPr sz="1800">
                <a:solidFill>
                  <a:srgbClr val="000000"/>
                </a:solidFill>
              </a:defRPr>
            </a:pPr>
            <a:r>
              <a:rPr sz="3132">
                <a:solidFill>
                  <a:srgbClr val="5E5E5E"/>
                </a:solidFill>
              </a:rPr>
              <a:t>in Excellent Science: FET - HPC1: </a:t>
            </a:r>
            <a:endParaRPr sz="3132">
              <a:solidFill>
                <a:srgbClr val="5E5E5E"/>
              </a:solidFill>
            </a:endParaRPr>
          </a:p>
          <a:p>
            <a:pPr lvl="1" marL="883919" indent="-441959" defTabSz="508254">
              <a:spcBef>
                <a:spcPts val="2000"/>
              </a:spcBef>
              <a:buBlip>
                <a:blip r:embed="rId2"/>
              </a:buBlip>
              <a:defRPr sz="1800">
                <a:solidFill>
                  <a:srgbClr val="000000"/>
                </a:solidFill>
              </a:defRPr>
            </a:pPr>
            <a:r>
              <a:rPr sz="2610">
                <a:solidFill>
                  <a:srgbClr val="942193"/>
                </a:solidFill>
              </a:rPr>
              <a:t>HPC core technologies …. 97.4 M€</a:t>
            </a:r>
            <a:endParaRPr sz="2610">
              <a:solidFill>
                <a:srgbClr val="942193"/>
              </a:solidFill>
            </a:endParaRPr>
          </a:p>
          <a:p>
            <a:pPr lvl="1" marL="883919" indent="-441959" defTabSz="508254">
              <a:spcBef>
                <a:spcPts val="2000"/>
              </a:spcBef>
              <a:buBlip>
                <a:blip r:embed="rId2"/>
              </a:buBlip>
              <a:defRPr sz="1800">
                <a:solidFill>
                  <a:srgbClr val="000000"/>
                </a:solidFill>
              </a:defRPr>
            </a:pPr>
            <a:r>
              <a:rPr b="1" sz="2610">
                <a:solidFill>
                  <a:srgbClr val="B51A00"/>
                </a:solidFill>
              </a:rPr>
              <a:t>Closing date: 25 Novembre 2014</a:t>
            </a:r>
            <a:endParaRPr b="1" sz="2610">
              <a:solidFill>
                <a:srgbClr val="B51A00"/>
              </a:solidFill>
            </a:endParaRPr>
          </a:p>
          <a:p>
            <a:pPr lvl="1" marL="883919" indent="-441959" defTabSz="508254">
              <a:spcBef>
                <a:spcPts val="2000"/>
              </a:spcBef>
              <a:buBlip>
                <a:blip r:embed="rId2"/>
              </a:buBlip>
              <a:defRPr sz="1800">
                <a:solidFill>
                  <a:srgbClr val="000000"/>
                </a:solidFill>
              </a:defRPr>
            </a:pPr>
            <a:r>
              <a:rPr sz="2610">
                <a:solidFill>
                  <a:srgbClr val="942193"/>
                </a:solidFill>
              </a:rPr>
              <a:t>gruppo INFN “APE” , in collaborazione con CINECA e magari con CNAF</a:t>
            </a:r>
            <a:endParaRPr sz="2610">
              <a:solidFill>
                <a:srgbClr val="942193"/>
              </a:solidFill>
            </a:endParaRPr>
          </a:p>
          <a:p>
            <a:pPr lvl="0" marL="441959" indent="-441959" defTabSz="508254">
              <a:spcBef>
                <a:spcPts val="2000"/>
              </a:spcBef>
              <a:buBlip>
                <a:blip r:embed="rId2"/>
              </a:buBlip>
              <a:defRPr sz="1800">
                <a:solidFill>
                  <a:srgbClr val="000000"/>
                </a:solidFill>
              </a:defRPr>
            </a:pPr>
            <a:r>
              <a:rPr sz="3132">
                <a:solidFill>
                  <a:srgbClr val="5E5E5E"/>
                </a:solidFill>
              </a:rPr>
              <a:t>in Industrial Leadership: ICT, in particolare  ICT-07: </a:t>
            </a:r>
            <a:endParaRPr sz="3132">
              <a:solidFill>
                <a:srgbClr val="5E5E5E"/>
              </a:solidFill>
            </a:endParaRPr>
          </a:p>
          <a:p>
            <a:pPr lvl="1" marL="883919" indent="-441959" defTabSz="508254">
              <a:spcBef>
                <a:spcPts val="2000"/>
              </a:spcBef>
              <a:buBlip>
                <a:blip r:embed="rId2"/>
              </a:buBlip>
              <a:defRPr sz="1800">
                <a:solidFill>
                  <a:srgbClr val="000000"/>
                </a:solidFill>
              </a:defRPr>
            </a:pPr>
            <a:r>
              <a:rPr sz="2610">
                <a:solidFill>
                  <a:srgbClr val="942193"/>
                </a:solidFill>
              </a:rPr>
              <a:t>Advanced Cloud Infrastructures and Services ... 658 M€</a:t>
            </a:r>
            <a:endParaRPr sz="2610">
              <a:solidFill>
                <a:srgbClr val="942193"/>
              </a:solidFill>
            </a:endParaRPr>
          </a:p>
          <a:p>
            <a:pPr lvl="1" marL="883919" indent="-441959" defTabSz="508254">
              <a:spcBef>
                <a:spcPts val="2000"/>
              </a:spcBef>
              <a:buBlip>
                <a:blip r:embed="rId2"/>
              </a:buBlip>
              <a:defRPr sz="1800">
                <a:solidFill>
                  <a:srgbClr val="000000"/>
                </a:solidFill>
              </a:defRPr>
            </a:pPr>
            <a:r>
              <a:rPr b="1" sz="2610">
                <a:solidFill>
                  <a:srgbClr val="B51A00"/>
                </a:solidFill>
              </a:rPr>
              <a:t>Closing date: 23 Aprile 2014</a:t>
            </a:r>
            <a:endParaRPr b="1" sz="2610">
              <a:solidFill>
                <a:srgbClr val="B51A00"/>
              </a:solidFill>
            </a:endParaRPr>
          </a:p>
          <a:p>
            <a:pPr lvl="1" marL="883919" indent="-441959" defTabSz="508254">
              <a:spcBef>
                <a:spcPts val="2000"/>
              </a:spcBef>
              <a:buBlip>
                <a:blip r:embed="rId2"/>
              </a:buBlip>
              <a:defRPr sz="1800">
                <a:solidFill>
                  <a:srgbClr val="000000"/>
                </a:solidFill>
              </a:defRPr>
            </a:pPr>
            <a:r>
              <a:rPr sz="2610">
                <a:solidFill>
                  <a:srgbClr val="942193"/>
                </a:solidFill>
              </a:rPr>
              <a:t>interesse del Gruppo Cloud; call ricca, ma scadenza vicina</a:t>
            </a:r>
          </a:p>
        </p:txBody>
      </p:sp>
      <p:sp>
        <p:nvSpPr>
          <p:cNvPr id="474" name="Shape 47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pSp>
        <p:nvGrpSpPr>
          <p:cNvPr id="477" name="Group 477"/>
          <p:cNvGrpSpPr/>
          <p:nvPr/>
        </p:nvGrpSpPr>
        <p:grpSpPr>
          <a:xfrm>
            <a:off x="9131300" y="457200"/>
            <a:ext cx="2743200" cy="1092200"/>
            <a:chOff x="-215900" y="-139700"/>
            <a:chExt cx="2743200" cy="1092200"/>
          </a:xfrm>
        </p:grpSpPr>
        <p:sp>
          <p:nvSpPr>
            <p:cNvPr id="476" name="Shape 476"/>
            <p:cNvSpPr/>
            <p:nvPr/>
          </p:nvSpPr>
          <p:spPr>
            <a:xfrm>
              <a:off x="0" y="0"/>
              <a:ext cx="23114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da Laura Perini</a:t>
              </a:r>
            </a:p>
          </p:txBody>
        </p:sp>
        <p:pic>
          <p:nvPicPr>
            <p:cNvPr id="475" name=""/>
            <p:cNvPicPr/>
            <p:nvPr/>
          </p:nvPicPr>
          <p:blipFill>
            <a:blip r:embed="rId3">
              <a:extLst/>
            </a:blip>
            <a:stretch>
              <a:fillRect/>
            </a:stretch>
          </p:blipFill>
          <p:spPr>
            <a:xfrm>
              <a:off x="-215900" y="-139700"/>
              <a:ext cx="2743200" cy="1092200"/>
            </a:xfrm>
            <a:prstGeom prst="rect">
              <a:avLst/>
            </a:prstGeom>
            <a:effectLst/>
          </p:spPr>
        </p:pic>
      </p:gr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9" name="Shape 479"/>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Calcolo</a:t>
            </a:r>
          </a:p>
        </p:txBody>
      </p:sp>
      <p:sp>
        <p:nvSpPr>
          <p:cNvPr id="480" name="Shape 480"/>
          <p:cNvSpPr/>
          <p:nvPr>
            <p:ph type="body" idx="1"/>
          </p:nvPr>
        </p:nvSpPr>
        <p:spPr>
          <a:prstGeom prst="rect">
            <a:avLst/>
          </a:prstGeom>
        </p:spPr>
        <p:txBody>
          <a:bodyPr/>
          <a:lstStyle/>
          <a:p>
            <a:pPr lvl="0">
              <a:buBlip>
                <a:blip r:embed="rId2"/>
              </a:buBlip>
              <a:defRPr sz="1800">
                <a:solidFill>
                  <a:srgbClr val="000000"/>
                </a:solidFill>
              </a:defRPr>
            </a:pPr>
            <a:endParaRPr sz="3600">
              <a:solidFill>
                <a:srgbClr val="5E5E5E"/>
              </a:solidFill>
            </a:endParaRPr>
          </a:p>
          <a:p>
            <a:pPr lvl="0">
              <a:buBlip>
                <a:blip r:embed="rId2"/>
              </a:buBlip>
              <a:defRPr sz="1800">
                <a:solidFill>
                  <a:srgbClr val="000000"/>
                </a:solidFill>
              </a:defRPr>
            </a:pPr>
            <a:endParaRPr sz="3600">
              <a:solidFill>
                <a:srgbClr val="5E5E5E"/>
              </a:solidFill>
            </a:endParaRPr>
          </a:p>
          <a:p>
            <a:pPr lvl="0">
              <a:buBlip>
                <a:blip r:embed="rId2"/>
              </a:buBlip>
              <a:defRPr sz="1800">
                <a:solidFill>
                  <a:srgbClr val="000000"/>
                </a:solidFill>
              </a:defRPr>
            </a:pPr>
            <a:endParaRPr sz="3600">
              <a:solidFill>
                <a:srgbClr val="5E5E5E"/>
              </a:solidFill>
            </a:endParaRPr>
          </a:p>
          <a:p>
            <a:pPr lvl="0">
              <a:buBlip>
                <a:blip r:embed="rId2"/>
              </a:buBlip>
              <a:defRPr sz="1800">
                <a:solidFill>
                  <a:srgbClr val="000000"/>
                </a:solidFill>
              </a:defRPr>
            </a:pPr>
            <a:endParaRPr sz="3600">
              <a:solidFill>
                <a:srgbClr val="5E5E5E"/>
              </a:solidFill>
            </a:endParaRPr>
          </a:p>
          <a:p>
            <a:pPr lvl="0">
              <a:buBlip>
                <a:blip r:embed="rId2"/>
              </a:buBlip>
              <a:defRPr sz="1800">
                <a:solidFill>
                  <a:srgbClr val="000000"/>
                </a:solidFill>
              </a:defRPr>
            </a:pPr>
            <a:endParaRPr sz="3600">
              <a:solidFill>
                <a:srgbClr val="5E5E5E"/>
              </a:solidFill>
            </a:endParaRPr>
          </a:p>
          <a:p>
            <a:pPr lvl="0">
              <a:buBlip>
                <a:blip r:embed="rId2"/>
              </a:buBlip>
              <a:defRPr sz="1800">
                <a:solidFill>
                  <a:srgbClr val="000000"/>
                </a:solidFill>
              </a:defRPr>
            </a:pPr>
            <a:endParaRPr sz="3600">
              <a:solidFill>
                <a:srgbClr val="5E5E5E"/>
              </a:solidFill>
            </a:endParaRPr>
          </a:p>
          <a:p>
            <a:pPr lvl="0">
              <a:buBlip>
                <a:blip r:embed="rId2"/>
              </a:buBlip>
              <a:defRPr sz="1800">
                <a:solidFill>
                  <a:srgbClr val="000000"/>
                </a:solidFill>
              </a:defRPr>
            </a:pPr>
            <a:r>
              <a:rPr sz="3600">
                <a:solidFill>
                  <a:srgbClr val="5E5E5E"/>
                </a:solidFill>
              </a:rPr>
              <a:t>ICT breakdown</a:t>
            </a:r>
          </a:p>
        </p:txBody>
      </p:sp>
      <p:sp>
        <p:nvSpPr>
          <p:cNvPr id="481" name="Shape 48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482" name="Picture 17.png"/>
          <p:cNvPicPr/>
          <p:nvPr/>
        </p:nvPicPr>
        <p:blipFill>
          <a:blip r:embed="rId3">
            <a:extLst/>
          </a:blip>
          <a:srcRect l="1923" t="29693" r="565" b="0"/>
          <a:stretch>
            <a:fillRect/>
          </a:stretch>
        </p:blipFill>
        <p:spPr>
          <a:xfrm>
            <a:off x="1028700" y="3098800"/>
            <a:ext cx="10947400" cy="4660900"/>
          </a:xfrm>
          <a:prstGeom prst="rect">
            <a:avLst/>
          </a:prstGeom>
          <a:ln w="12700">
            <a:miter lim="400000"/>
          </a:ln>
        </p:spPr>
      </p:pic>
      <p:grpSp>
        <p:nvGrpSpPr>
          <p:cNvPr id="485" name="Group 485"/>
          <p:cNvGrpSpPr/>
          <p:nvPr/>
        </p:nvGrpSpPr>
        <p:grpSpPr>
          <a:xfrm>
            <a:off x="9131300" y="457200"/>
            <a:ext cx="2743200" cy="1092200"/>
            <a:chOff x="-215900" y="-139700"/>
            <a:chExt cx="2743200" cy="1092200"/>
          </a:xfrm>
        </p:grpSpPr>
        <p:sp>
          <p:nvSpPr>
            <p:cNvPr id="484" name="Shape 484"/>
            <p:cNvSpPr/>
            <p:nvPr/>
          </p:nvSpPr>
          <p:spPr>
            <a:xfrm>
              <a:off x="0" y="0"/>
              <a:ext cx="23114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da Laura Perini</a:t>
              </a:r>
            </a:p>
          </p:txBody>
        </p:sp>
        <p:pic>
          <p:nvPicPr>
            <p:cNvPr id="483" name=""/>
            <p:cNvPicPr/>
            <p:nvPr/>
          </p:nvPicPr>
          <p:blipFill>
            <a:blip r:embed="rId4">
              <a:extLst/>
            </a:blip>
            <a:stretch>
              <a:fillRect/>
            </a:stretch>
          </p:blipFill>
          <p:spPr>
            <a:xfrm>
              <a:off x="-215900" y="-139700"/>
              <a:ext cx="2743200" cy="1092200"/>
            </a:xfrm>
            <a:prstGeom prst="rect">
              <a:avLst/>
            </a:prstGeom>
            <a:effectLst/>
          </p:spPr>
        </p:pic>
      </p:grpSp>
      <p:grpSp>
        <p:nvGrpSpPr>
          <p:cNvPr id="488" name="Group 488"/>
          <p:cNvGrpSpPr/>
          <p:nvPr/>
        </p:nvGrpSpPr>
        <p:grpSpPr>
          <a:xfrm>
            <a:off x="9131300" y="457200"/>
            <a:ext cx="2743200" cy="1092200"/>
            <a:chOff x="-215900" y="-139700"/>
            <a:chExt cx="2743200" cy="1092200"/>
          </a:xfrm>
        </p:grpSpPr>
        <p:sp>
          <p:nvSpPr>
            <p:cNvPr id="487" name="Shape 487"/>
            <p:cNvSpPr/>
            <p:nvPr/>
          </p:nvSpPr>
          <p:spPr>
            <a:xfrm>
              <a:off x="0" y="0"/>
              <a:ext cx="23114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da Laura Perini</a:t>
              </a:r>
            </a:p>
          </p:txBody>
        </p:sp>
        <p:pic>
          <p:nvPicPr>
            <p:cNvPr id="486" name=""/>
            <p:cNvPicPr/>
            <p:nvPr/>
          </p:nvPicPr>
          <p:blipFill>
            <a:blip r:embed="rId5">
              <a:extLst/>
            </a:blip>
            <a:stretch>
              <a:fillRect/>
            </a:stretch>
          </p:blipFill>
          <p:spPr>
            <a:xfrm>
              <a:off x="-215900" y="-139700"/>
              <a:ext cx="2743200" cy="1092200"/>
            </a:xfrm>
            <a:prstGeom prst="rect">
              <a:avLst/>
            </a:prstGeom>
            <a:effectLst/>
          </p:spPr>
        </p:pic>
      </p:gr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Calcolo</a:t>
            </a:r>
          </a:p>
        </p:txBody>
      </p:sp>
      <p:sp>
        <p:nvSpPr>
          <p:cNvPr id="491" name="Shape 491"/>
          <p:cNvSpPr/>
          <p:nvPr>
            <p:ph type="body" idx="1"/>
          </p:nvPr>
        </p:nvSpPr>
        <p:spPr>
          <a:prstGeom prst="rect">
            <a:avLst/>
          </a:prstGeom>
        </p:spPr>
        <p:txBody>
          <a:bodyPr/>
          <a:lstStyle/>
          <a:p>
            <a:pPr lvl="0" marL="355600" indent="-355600" defTabSz="408940">
              <a:spcBef>
                <a:spcPts val="1600"/>
              </a:spcBef>
              <a:buBlip>
                <a:blip r:embed="rId2"/>
              </a:buBlip>
              <a:defRPr sz="1800">
                <a:solidFill>
                  <a:srgbClr val="000000"/>
                </a:solidFill>
              </a:defRPr>
            </a:pPr>
            <a:r>
              <a:rPr sz="2520">
                <a:solidFill>
                  <a:srgbClr val="5E5E5E"/>
                </a:solidFill>
              </a:rPr>
              <a:t>Il CERN ha elaborato un progetto REACH: REsearch ACcelerator Hub, in ambito EIROFORUM, che potrebbe venire proposto ai partner WLCG (alcuni solo?) e poi ricevere anche finanziamento EU </a:t>
            </a:r>
            <a:endParaRPr sz="2520">
              <a:solidFill>
                <a:srgbClr val="5E5E5E"/>
              </a:solidFill>
            </a:endParaRPr>
          </a:p>
          <a:p>
            <a:pPr lvl="1" marL="711200" indent="-355600" defTabSz="408940">
              <a:spcBef>
                <a:spcPts val="1600"/>
              </a:spcBef>
              <a:buBlip>
                <a:blip r:embed="rId2"/>
              </a:buBlip>
              <a:defRPr sz="1800">
                <a:solidFill>
                  <a:srgbClr val="000000"/>
                </a:solidFill>
              </a:defRPr>
            </a:pPr>
            <a:r>
              <a:rPr sz="2100">
                <a:solidFill>
                  <a:srgbClr val="942193"/>
                </a:solidFill>
              </a:rPr>
              <a:t>(anche se non e’ chiaro come si inserisca nel panorama delle calls…).  </a:t>
            </a:r>
            <a:endParaRPr sz="2100">
              <a:solidFill>
                <a:srgbClr val="942193"/>
              </a:solidFill>
            </a:endParaRPr>
          </a:p>
          <a:p>
            <a:pPr lvl="1" marL="711200" indent="-355600" defTabSz="408940">
              <a:spcBef>
                <a:spcPts val="1600"/>
              </a:spcBef>
              <a:buBlip>
                <a:blip r:embed="rId2"/>
              </a:buBlip>
              <a:defRPr sz="1800">
                <a:solidFill>
                  <a:srgbClr val="000000"/>
                </a:solidFill>
              </a:defRPr>
            </a:pPr>
            <a:r>
              <a:rPr sz="2100">
                <a:solidFill>
                  <a:srgbClr val="942193"/>
                </a:solidFill>
              </a:rPr>
              <a:t>Molto qui non è chiaro per ora… attenzione per EINFRA-5 e EINFRA-9</a:t>
            </a:r>
            <a:endParaRPr sz="2100">
              <a:solidFill>
                <a:srgbClr val="942193"/>
              </a:solidFill>
            </a:endParaRPr>
          </a:p>
          <a:p>
            <a:pPr lvl="0" marL="355600" indent="-355600" defTabSz="408940">
              <a:spcBef>
                <a:spcPts val="1600"/>
              </a:spcBef>
              <a:buBlip>
                <a:blip r:embed="rId2"/>
              </a:buBlip>
              <a:defRPr sz="1800">
                <a:solidFill>
                  <a:srgbClr val="000000"/>
                </a:solidFill>
              </a:defRPr>
            </a:pPr>
            <a:r>
              <a:rPr sz="2520">
                <a:solidFill>
                  <a:srgbClr val="5E5E5E"/>
                </a:solidFill>
              </a:rPr>
              <a:t>Chiuso a inizio 2014 il documento su e-infrastructures preparato in comune con rappresentanti INAF, OGS, INGV, CNR, (per INFN presenti Menasce, che ha fatto da editor e Perini) da consegnare a Cristina Messa  (Rettore Milano-Bicocca ) e Raffaele Liberali (MIUR), </a:t>
            </a:r>
            <a:r>
              <a:rPr b="1" i="1" sz="2520">
                <a:solidFill>
                  <a:srgbClr val="5E5E5E"/>
                </a:solidFill>
              </a:rPr>
              <a:t>rappresentanti italiani nel comitato europeo H2020 rispettivamente per  Research-Infrastructures e Horizontal Configuration</a:t>
            </a:r>
            <a:r>
              <a:rPr b="1" sz="2520">
                <a:solidFill>
                  <a:srgbClr val="5E5E5E"/>
                </a:solidFill>
              </a:rPr>
              <a:t>: </a:t>
            </a:r>
            <a:endParaRPr sz="2520">
              <a:solidFill>
                <a:srgbClr val="5E5E5E"/>
              </a:solidFill>
            </a:endParaRPr>
          </a:p>
          <a:p>
            <a:pPr lvl="1" marL="711200" indent="-355600" defTabSz="408940">
              <a:spcBef>
                <a:spcPts val="1600"/>
              </a:spcBef>
              <a:buBlip>
                <a:blip r:embed="rId2"/>
              </a:buBlip>
              <a:defRPr sz="1800">
                <a:solidFill>
                  <a:srgbClr val="000000"/>
                </a:solidFill>
              </a:defRPr>
            </a:pPr>
            <a:r>
              <a:rPr sz="2100">
                <a:solidFill>
                  <a:srgbClr val="942193"/>
                </a:solidFill>
              </a:rPr>
              <a:t>scopo indicare interessi degli enti italiani e loro convergenza a livello PNR e poi H2020 su e-infrastructures.</a:t>
            </a:r>
            <a:endParaRPr sz="2100">
              <a:solidFill>
                <a:srgbClr val="942193"/>
              </a:solidFill>
            </a:endParaRPr>
          </a:p>
          <a:p>
            <a:pPr lvl="0" marL="355600" indent="-355600" defTabSz="408940">
              <a:spcBef>
                <a:spcPts val="1600"/>
              </a:spcBef>
              <a:buBlip>
                <a:blip r:embed="rId2"/>
              </a:buBlip>
              <a:defRPr sz="1800">
                <a:solidFill>
                  <a:srgbClr val="000000"/>
                </a:solidFill>
              </a:defRPr>
            </a:pPr>
            <a:r>
              <a:rPr sz="2520">
                <a:solidFill>
                  <a:srgbClr val="5E5E5E"/>
                </a:solidFill>
              </a:rPr>
              <a:t>Si sta lavorando a workshop in comune INFN e altri enti  (allargati rispetto a documento) per la partecipazione a H2020, tentativamente fra un mesetto circa.</a:t>
            </a:r>
          </a:p>
        </p:txBody>
      </p:sp>
      <p:sp>
        <p:nvSpPr>
          <p:cNvPr id="492" name="Shape 4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pSp>
        <p:nvGrpSpPr>
          <p:cNvPr id="495" name="Group 495"/>
          <p:cNvGrpSpPr/>
          <p:nvPr/>
        </p:nvGrpSpPr>
        <p:grpSpPr>
          <a:xfrm>
            <a:off x="9131300" y="457200"/>
            <a:ext cx="2743200" cy="1092200"/>
            <a:chOff x="-215900" y="-139700"/>
            <a:chExt cx="2743200" cy="1092200"/>
          </a:xfrm>
        </p:grpSpPr>
        <p:sp>
          <p:nvSpPr>
            <p:cNvPr id="494" name="Shape 494"/>
            <p:cNvSpPr/>
            <p:nvPr/>
          </p:nvSpPr>
          <p:spPr>
            <a:xfrm>
              <a:off x="0" y="0"/>
              <a:ext cx="23114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da Laura Perini</a:t>
              </a:r>
            </a:p>
          </p:txBody>
        </p:sp>
        <p:pic>
          <p:nvPicPr>
            <p:cNvPr id="493" name=""/>
            <p:cNvPicPr/>
            <p:nvPr/>
          </p:nvPicPr>
          <p:blipFill>
            <a:blip r:embed="rId3">
              <a:extLst/>
            </a:blip>
            <a:stretch>
              <a:fillRect/>
            </a:stretch>
          </p:blipFill>
          <p:spPr>
            <a:xfrm>
              <a:off x="-215900" y="-139700"/>
              <a:ext cx="2743200" cy="1092200"/>
            </a:xfrm>
            <a:prstGeom prst="rect">
              <a:avLst/>
            </a:prstGeom>
            <a:effectLst/>
          </p:spPr>
        </p:pic>
      </p:grpSp>
      <p:grpSp>
        <p:nvGrpSpPr>
          <p:cNvPr id="498" name="Group 498"/>
          <p:cNvGrpSpPr/>
          <p:nvPr/>
        </p:nvGrpSpPr>
        <p:grpSpPr>
          <a:xfrm>
            <a:off x="3505200" y="1549400"/>
            <a:ext cx="4978400" cy="1092200"/>
            <a:chOff x="-215900" y="-139700"/>
            <a:chExt cx="4978400" cy="1092200"/>
          </a:xfrm>
        </p:grpSpPr>
        <p:sp>
          <p:nvSpPr>
            <p:cNvPr id="497" name="Shape 497"/>
            <p:cNvSpPr/>
            <p:nvPr/>
          </p:nvSpPr>
          <p:spPr>
            <a:xfrm>
              <a:off x="0" y="0"/>
              <a:ext cx="45466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oltre alle opportunità H2020 </a:t>
              </a:r>
            </a:p>
          </p:txBody>
        </p:sp>
        <p:pic>
          <p:nvPicPr>
            <p:cNvPr id="496" name=""/>
            <p:cNvPicPr/>
            <p:nvPr/>
          </p:nvPicPr>
          <p:blipFill>
            <a:blip r:embed="rId4">
              <a:extLst/>
            </a:blip>
            <a:stretch>
              <a:fillRect/>
            </a:stretch>
          </p:blipFill>
          <p:spPr>
            <a:xfrm>
              <a:off x="-215900" y="-139700"/>
              <a:ext cx="4978400" cy="1092200"/>
            </a:xfrm>
            <a:prstGeom prst="rect">
              <a:avLst/>
            </a:prstGeom>
            <a:effectLst/>
          </p:spPr>
        </p:pic>
      </p:gr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Indice</a:t>
            </a:r>
          </a:p>
        </p:txBody>
      </p:sp>
      <p:sp>
        <p:nvSpPr>
          <p:cNvPr id="277" name="Shape 277"/>
          <p:cNvSpPr/>
          <p:nvPr>
            <p:ph type="body" idx="1"/>
          </p:nvPr>
        </p:nvSpPr>
        <p:spPr>
          <a:prstGeom prst="rect">
            <a:avLst/>
          </a:prstGeom>
        </p:spPr>
        <p:txBody>
          <a:bodyPr/>
          <a:lstStyle/>
          <a:p>
            <a:pPr lvl="0">
              <a:buBlip>
                <a:blip r:embed="rId2"/>
              </a:buBlip>
              <a:defRPr sz="1800">
                <a:solidFill>
                  <a:srgbClr val="000000"/>
                </a:solidFill>
              </a:defRPr>
            </a:pPr>
            <a:r>
              <a:rPr sz="3600">
                <a:solidFill>
                  <a:srgbClr val="5E5E5E"/>
                </a:solidFill>
              </a:rPr>
              <a:t>Breve richiamo alle categorie di azioni in Horizon 2020 </a:t>
            </a:r>
            <a:endParaRPr sz="3600">
              <a:solidFill>
                <a:srgbClr val="5E5E5E"/>
              </a:solidFill>
            </a:endParaRPr>
          </a:p>
          <a:p>
            <a:pPr lvl="0">
              <a:buBlip>
                <a:blip r:embed="rId2"/>
              </a:buBlip>
              <a:defRPr sz="1800">
                <a:solidFill>
                  <a:srgbClr val="000000"/>
                </a:solidFill>
              </a:defRPr>
            </a:pPr>
            <a:r>
              <a:rPr sz="3600">
                <a:solidFill>
                  <a:srgbClr val="5E5E5E"/>
                </a:solidFill>
              </a:rPr>
              <a:t>Caratteristiche dei bandi, I bandi aperti </a:t>
            </a:r>
            <a:endParaRPr sz="3600">
              <a:solidFill>
                <a:srgbClr val="5E5E5E"/>
              </a:solidFill>
            </a:endParaRPr>
          </a:p>
          <a:p>
            <a:pPr lvl="0">
              <a:buBlip>
                <a:blip r:embed="rId2"/>
              </a:buBlip>
              <a:defRPr sz="1800">
                <a:solidFill>
                  <a:srgbClr val="000000"/>
                </a:solidFill>
              </a:defRPr>
            </a:pPr>
            <a:r>
              <a:rPr sz="3600">
                <a:solidFill>
                  <a:srgbClr val="5E5E5E"/>
                </a:solidFill>
              </a:rPr>
              <a:t>Alcuni esempi di successi rilevanti per Atlas nei passati programmi europei FP6 e FP7 </a:t>
            </a:r>
            <a:endParaRPr sz="3600">
              <a:solidFill>
                <a:srgbClr val="5E5E5E"/>
              </a:solidFill>
            </a:endParaRPr>
          </a:p>
          <a:p>
            <a:pPr lvl="0">
              <a:buBlip>
                <a:blip r:embed="rId2"/>
              </a:buBlip>
              <a:defRPr sz="1800">
                <a:solidFill>
                  <a:srgbClr val="000000"/>
                </a:solidFill>
              </a:defRPr>
            </a:pPr>
            <a:r>
              <a:rPr sz="3600">
                <a:solidFill>
                  <a:srgbClr val="5E5E5E"/>
                </a:solidFill>
              </a:rPr>
              <a:t>Esempi di idee che si stanno raccogliendo per i prossimi bandi di Horizon2020</a:t>
            </a:r>
            <a:endParaRPr sz="3600">
              <a:solidFill>
                <a:srgbClr val="5E5E5E"/>
              </a:solidFill>
            </a:endParaRPr>
          </a:p>
          <a:p>
            <a:pPr lvl="0">
              <a:buBlip>
                <a:blip r:embed="rId2"/>
              </a:buBlip>
              <a:defRPr sz="1800">
                <a:solidFill>
                  <a:srgbClr val="000000"/>
                </a:solidFill>
              </a:defRPr>
            </a:pPr>
            <a:r>
              <a:rPr sz="3600">
                <a:solidFill>
                  <a:srgbClr val="5E5E5E"/>
                </a:solidFill>
              </a:rPr>
              <a:t>Azioni in CSN1</a:t>
            </a:r>
            <a:endParaRPr sz="3600">
              <a:solidFill>
                <a:srgbClr val="5E5E5E"/>
              </a:solidFill>
            </a:endParaRPr>
          </a:p>
          <a:p>
            <a:pPr lvl="0">
              <a:buBlip>
                <a:blip r:embed="rId2"/>
              </a:buBlip>
              <a:defRPr sz="1800">
                <a:solidFill>
                  <a:srgbClr val="000000"/>
                </a:solidFill>
              </a:defRPr>
            </a:pPr>
            <a:r>
              <a:rPr sz="3600">
                <a:solidFill>
                  <a:srgbClr val="5E5E5E"/>
                </a:solidFill>
              </a:rPr>
              <a:t>Conclusioni e raccolta di link utili</a:t>
            </a:r>
          </a:p>
        </p:txBody>
      </p:sp>
      <p:sp>
        <p:nvSpPr>
          <p:cNvPr id="278" name="Shape 27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0" name="Picture 16.png"/>
          <p:cNvPicPr/>
          <p:nvPr/>
        </p:nvPicPr>
        <p:blipFill>
          <a:blip r:embed="rId2">
            <a:extLst/>
          </a:blip>
          <a:stretch>
            <a:fillRect/>
          </a:stretch>
        </p:blipFill>
        <p:spPr>
          <a:xfrm>
            <a:off x="2298700" y="1524000"/>
            <a:ext cx="10795000" cy="7879740"/>
          </a:xfrm>
          <a:prstGeom prst="rect">
            <a:avLst/>
          </a:prstGeom>
          <a:ln w="12700">
            <a:miter lim="400000"/>
          </a:ln>
        </p:spPr>
      </p:pic>
      <p:sp>
        <p:nvSpPr>
          <p:cNvPr id="501" name="Shape 501"/>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Azioni in CSN1</a:t>
            </a:r>
          </a:p>
        </p:txBody>
      </p:sp>
      <p:sp>
        <p:nvSpPr>
          <p:cNvPr id="502" name="Shape 5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pSp>
        <p:nvGrpSpPr>
          <p:cNvPr id="505" name="Group 505"/>
          <p:cNvGrpSpPr/>
          <p:nvPr/>
        </p:nvGrpSpPr>
        <p:grpSpPr>
          <a:xfrm>
            <a:off x="279400" y="3111500"/>
            <a:ext cx="1502569" cy="1092200"/>
            <a:chOff x="-215900" y="-139700"/>
            <a:chExt cx="1502568" cy="1092200"/>
          </a:xfrm>
        </p:grpSpPr>
        <p:sp>
          <p:nvSpPr>
            <p:cNvPr id="504" name="Shape 504"/>
            <p:cNvSpPr/>
            <p:nvPr/>
          </p:nvSpPr>
          <p:spPr>
            <a:xfrm>
              <a:off x="0" y="0"/>
              <a:ext cx="1070769"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defTabSz="457200">
                <a:lnSpc>
                  <a:spcPts val="4400"/>
                </a:lnSpc>
                <a:defRPr b="1" sz="2400">
                  <a:solidFill>
                    <a:srgbClr val="9A244F"/>
                  </a:solidFill>
                  <a:latin typeface="+mn-lt"/>
                  <a:ea typeface="+mn-ea"/>
                  <a:cs typeface="+mn-cs"/>
                  <a:sym typeface="Palatino"/>
                </a:defRPr>
              </a:lvl1pPr>
            </a:lstStyle>
            <a:p>
              <a:pPr lvl="0">
                <a:defRPr b="0" sz="1800">
                  <a:solidFill>
                    <a:srgbClr val="000000"/>
                  </a:solidFill>
                </a:defRPr>
              </a:pPr>
              <a:r>
                <a:rPr b="1" sz="2400">
                  <a:solidFill>
                    <a:srgbClr val="9A244F"/>
                  </a:solidFill>
                </a:rPr>
                <a:t>perché</a:t>
              </a:r>
            </a:p>
          </p:txBody>
        </p:sp>
        <p:pic>
          <p:nvPicPr>
            <p:cNvPr id="503" name=""/>
            <p:cNvPicPr/>
            <p:nvPr/>
          </p:nvPicPr>
          <p:blipFill>
            <a:blip r:embed="rId3">
              <a:extLst/>
            </a:blip>
            <a:stretch>
              <a:fillRect/>
            </a:stretch>
          </p:blipFill>
          <p:spPr>
            <a:xfrm>
              <a:off x="-215900" y="-139700"/>
              <a:ext cx="1502569" cy="1092200"/>
            </a:xfrm>
            <a:prstGeom prst="rect">
              <a:avLst/>
            </a:prstGeom>
            <a:effectLst/>
          </p:spPr>
        </p:pic>
      </p:grpSp>
      <p:grpSp>
        <p:nvGrpSpPr>
          <p:cNvPr id="508" name="Group 508"/>
          <p:cNvGrpSpPr/>
          <p:nvPr/>
        </p:nvGrpSpPr>
        <p:grpSpPr>
          <a:xfrm>
            <a:off x="381000" y="5473700"/>
            <a:ext cx="1299717" cy="1092200"/>
            <a:chOff x="-215900" y="-139700"/>
            <a:chExt cx="1299716" cy="1092200"/>
          </a:xfrm>
        </p:grpSpPr>
        <p:sp>
          <p:nvSpPr>
            <p:cNvPr id="507" name="Shape 507"/>
            <p:cNvSpPr/>
            <p:nvPr/>
          </p:nvSpPr>
          <p:spPr>
            <a:xfrm>
              <a:off x="0" y="0"/>
              <a:ext cx="867917"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l" defTabSz="457200">
                <a:lnSpc>
                  <a:spcPts val="4400"/>
                </a:lnSpc>
                <a:defRPr b="1" sz="2400">
                  <a:solidFill>
                    <a:srgbClr val="9A244F"/>
                  </a:solidFill>
                  <a:latin typeface="+mn-lt"/>
                  <a:ea typeface="+mn-ea"/>
                  <a:cs typeface="+mn-cs"/>
                  <a:sym typeface="Palatino"/>
                </a:defRPr>
              </a:lvl1pPr>
            </a:lstStyle>
            <a:p>
              <a:pPr lvl="0">
                <a:defRPr b="0" sz="1800">
                  <a:solidFill>
                    <a:srgbClr val="000000"/>
                  </a:solidFill>
                </a:defRPr>
              </a:pPr>
              <a:r>
                <a:rPr b="1" sz="2400">
                  <a:solidFill>
                    <a:srgbClr val="9A244F"/>
                  </a:solidFill>
                </a:rPr>
                <a:t>come</a:t>
              </a:r>
            </a:p>
          </p:txBody>
        </p:sp>
        <p:pic>
          <p:nvPicPr>
            <p:cNvPr id="506" name=""/>
            <p:cNvPicPr/>
            <p:nvPr/>
          </p:nvPicPr>
          <p:blipFill>
            <a:blip r:embed="rId4">
              <a:extLst/>
            </a:blip>
            <a:stretch>
              <a:fillRect/>
            </a:stretch>
          </p:blipFill>
          <p:spPr>
            <a:xfrm>
              <a:off x="-215900" y="-139700"/>
              <a:ext cx="1299717" cy="1092200"/>
            </a:xfrm>
            <a:prstGeom prst="rect">
              <a:avLst/>
            </a:prstGeom>
            <a:effectLst/>
          </p:spPr>
        </p:pic>
      </p:grpSp>
      <p:sp>
        <p:nvSpPr>
          <p:cNvPr id="509" name="Shape 509"/>
          <p:cNvSpPr/>
          <p:nvPr/>
        </p:nvSpPr>
        <p:spPr>
          <a:xfrm>
            <a:off x="152400" y="6908800"/>
            <a:ext cx="2540000" cy="193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lnSpc>
                <a:spcPts val="3700"/>
              </a:lnSpc>
              <a:defRPr sz="1800"/>
            </a:pPr>
            <a:r>
              <a:rPr>
                <a:solidFill>
                  <a:srgbClr val="9A244F"/>
                </a:solidFill>
                <a:latin typeface="+mn-lt"/>
                <a:ea typeface="+mn-ea"/>
                <a:cs typeface="+mn-cs"/>
                <a:sym typeface="Palatino"/>
              </a:rPr>
              <a:t>A.Passeri e F. Simonetto</a:t>
            </a:r>
            <a:endParaRPr>
              <a:solidFill>
                <a:srgbClr val="9A244F"/>
              </a:solidFill>
              <a:latin typeface="+mn-lt"/>
              <a:ea typeface="+mn-ea"/>
              <a:cs typeface="+mn-cs"/>
              <a:sym typeface="Palatino"/>
            </a:endParaRPr>
          </a:p>
          <a:p>
            <a:pPr lvl="0" defTabSz="457200">
              <a:lnSpc>
                <a:spcPts val="3700"/>
              </a:lnSpc>
              <a:defRPr sz="1800"/>
            </a:pPr>
            <a:r>
              <a:rPr>
                <a:solidFill>
                  <a:srgbClr val="9A244F"/>
                </a:solidFill>
                <a:latin typeface="+mn-lt"/>
                <a:ea typeface="+mn-ea"/>
                <a:cs typeface="+mn-cs"/>
                <a:sym typeface="Palatino"/>
              </a:rPr>
              <a:t>componenti di CSN1 del gruppo di supporto per fondi esterni coordinato </a:t>
            </a:r>
            <a:endParaRPr>
              <a:solidFill>
                <a:srgbClr val="9A244F"/>
              </a:solidFill>
              <a:latin typeface="+mn-lt"/>
              <a:ea typeface="+mn-ea"/>
              <a:cs typeface="+mn-cs"/>
              <a:sym typeface="Palatino"/>
            </a:endParaRPr>
          </a:p>
          <a:p>
            <a:pPr lvl="0" defTabSz="457200">
              <a:lnSpc>
                <a:spcPts val="3700"/>
              </a:lnSpc>
              <a:defRPr sz="1800"/>
            </a:pPr>
            <a:r>
              <a:rPr>
                <a:solidFill>
                  <a:srgbClr val="9A244F"/>
                </a:solidFill>
                <a:latin typeface="+mn-lt"/>
                <a:ea typeface="+mn-ea"/>
                <a:cs typeface="+mn-cs"/>
                <a:sym typeface="Palatino"/>
              </a:rPr>
              <a:t>da V.Vercesi</a:t>
            </a:r>
          </a:p>
        </p:txBody>
      </p:sp>
      <p:sp>
        <p:nvSpPr>
          <p:cNvPr id="510" name="Shape 510"/>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da CSN1 ad ATLAS</a:t>
            </a:r>
          </a:p>
        </p:txBody>
      </p:sp>
      <p:sp>
        <p:nvSpPr>
          <p:cNvPr id="513" name="Shape 513"/>
          <p:cNvSpPr/>
          <p:nvPr>
            <p:ph type="body" idx="1"/>
          </p:nvPr>
        </p:nvSpPr>
        <p:spPr>
          <a:xfrm>
            <a:off x="571500" y="2273300"/>
            <a:ext cx="11823700" cy="1739900"/>
          </a:xfrm>
          <a:prstGeom prst="rect">
            <a:avLst/>
          </a:prstGeom>
        </p:spPr>
        <p:txBody>
          <a:bodyPr/>
          <a:lstStyle/>
          <a:p>
            <a:pPr lvl="0" marL="370840" indent="-370840" defTabSz="426466">
              <a:spcBef>
                <a:spcPts val="1700"/>
              </a:spcBef>
              <a:buBlip>
                <a:blip r:embed="rId2"/>
              </a:buBlip>
              <a:defRPr sz="1800">
                <a:solidFill>
                  <a:srgbClr val="000000"/>
                </a:solidFill>
              </a:defRPr>
            </a:pPr>
            <a:r>
              <a:rPr sz="2628">
                <a:solidFill>
                  <a:srgbClr val="5E5E5E"/>
                </a:solidFill>
              </a:rPr>
              <a:t>raccolta dati su possibili candidati ERC </a:t>
            </a:r>
            <a:endParaRPr sz="2628">
              <a:solidFill>
                <a:srgbClr val="5E5E5E"/>
              </a:solidFill>
            </a:endParaRPr>
          </a:p>
          <a:p>
            <a:pPr lvl="1" marL="741680" indent="-370840" defTabSz="426466">
              <a:spcBef>
                <a:spcPts val="1700"/>
              </a:spcBef>
              <a:buBlip>
                <a:blip r:embed="rId2"/>
              </a:buBlip>
              <a:defRPr sz="1800">
                <a:solidFill>
                  <a:srgbClr val="000000"/>
                </a:solidFill>
              </a:defRPr>
            </a:pPr>
            <a:r>
              <a:rPr sz="2190">
                <a:solidFill>
                  <a:srgbClr val="942193"/>
                </a:solidFill>
              </a:rPr>
              <a:t>tabella raccolta da Anna - informazioni ancora disomogenee - da integrare / controllare</a:t>
            </a:r>
            <a:endParaRPr sz="2190">
              <a:solidFill>
                <a:srgbClr val="942193"/>
              </a:solidFill>
            </a:endParaRPr>
          </a:p>
          <a:p>
            <a:pPr lvl="1" marL="741680" indent="-370840" defTabSz="426466">
              <a:spcBef>
                <a:spcPts val="1700"/>
              </a:spcBef>
              <a:buBlip>
                <a:blip r:embed="rId2"/>
              </a:buBlip>
              <a:defRPr sz="1800">
                <a:solidFill>
                  <a:srgbClr val="000000"/>
                </a:solidFill>
              </a:defRPr>
            </a:pPr>
            <a:r>
              <a:rPr sz="2190">
                <a:solidFill>
                  <a:srgbClr val="942193"/>
                </a:solidFill>
              </a:rPr>
              <a:t>ordine delle sedi casuale</a:t>
            </a:r>
          </a:p>
        </p:txBody>
      </p:sp>
      <p:sp>
        <p:nvSpPr>
          <p:cNvPr id="514" name="Shape 5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515" name="Picture 4.png"/>
          <p:cNvPicPr/>
          <p:nvPr/>
        </p:nvPicPr>
        <p:blipFill>
          <a:blip r:embed="rId3">
            <a:extLst/>
          </a:blip>
          <a:stretch>
            <a:fillRect/>
          </a:stretch>
        </p:blipFill>
        <p:spPr>
          <a:xfrm>
            <a:off x="457200" y="4648200"/>
            <a:ext cx="12065000" cy="3745410"/>
          </a:xfrm>
          <a:prstGeom prst="rect">
            <a:avLst/>
          </a:prstGeom>
          <a:ln w="12700">
            <a:miter lim="400000"/>
          </a:ln>
        </p:spPr>
      </p:pic>
      <p:sp>
        <p:nvSpPr>
          <p:cNvPr id="516" name="Shape 516"/>
          <p:cNvSpPr/>
          <p:nvPr/>
        </p:nvSpPr>
        <p:spPr>
          <a:xfrm>
            <a:off x="565949" y="4254500"/>
            <a:ext cx="584846" cy="3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sede</a:t>
            </a:r>
          </a:p>
        </p:txBody>
      </p:sp>
      <p:sp>
        <p:nvSpPr>
          <p:cNvPr id="517" name="Shape 517"/>
          <p:cNvSpPr/>
          <p:nvPr/>
        </p:nvSpPr>
        <p:spPr>
          <a:xfrm>
            <a:off x="3395389" y="4254500"/>
            <a:ext cx="1414067" cy="3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anni dal PhD</a:t>
            </a:r>
          </a:p>
        </p:txBody>
      </p:sp>
      <p:sp>
        <p:nvSpPr>
          <p:cNvPr id="518" name="Shape 518"/>
          <p:cNvSpPr/>
          <p:nvPr/>
        </p:nvSpPr>
        <p:spPr>
          <a:xfrm>
            <a:off x="5124226" y="3721100"/>
            <a:ext cx="889001" cy="97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pub senza tutor</a:t>
            </a:r>
          </a:p>
        </p:txBody>
      </p:sp>
      <p:sp>
        <p:nvSpPr>
          <p:cNvPr id="519" name="Shape 519"/>
          <p:cNvSpPr/>
          <p:nvPr/>
        </p:nvSpPr>
        <p:spPr>
          <a:xfrm>
            <a:off x="5905500" y="4013200"/>
            <a:ext cx="11684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mobilità</a:t>
            </a:r>
          </a:p>
        </p:txBody>
      </p:sp>
      <p:sp>
        <p:nvSpPr>
          <p:cNvPr id="520" name="Shape 520"/>
          <p:cNvSpPr/>
          <p:nvPr/>
        </p:nvSpPr>
        <p:spPr>
          <a:xfrm>
            <a:off x="7048500" y="4254500"/>
            <a:ext cx="15621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responsabilità</a:t>
            </a:r>
          </a:p>
        </p:txBody>
      </p:sp>
      <p:sp>
        <p:nvSpPr>
          <p:cNvPr id="521" name="Shape 521"/>
          <p:cNvSpPr/>
          <p:nvPr/>
        </p:nvSpPr>
        <p:spPr>
          <a:xfrm>
            <a:off x="8407400" y="4013200"/>
            <a:ext cx="15621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attività</a:t>
            </a:r>
          </a:p>
        </p:txBody>
      </p:sp>
      <p:sp>
        <p:nvSpPr>
          <p:cNvPr id="522" name="Shape 522"/>
          <p:cNvSpPr/>
          <p:nvPr/>
        </p:nvSpPr>
        <p:spPr>
          <a:xfrm>
            <a:off x="9766300" y="4254500"/>
            <a:ext cx="15621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progetto</a:t>
            </a:r>
          </a:p>
        </p:txBody>
      </p:sp>
      <p:sp>
        <p:nvSpPr>
          <p:cNvPr id="523" name="Shape 523"/>
          <p:cNvSpPr/>
          <p:nvPr/>
        </p:nvSpPr>
        <p:spPr>
          <a:xfrm>
            <a:off x="1155700" y="7175500"/>
            <a:ext cx="6858000" cy="254000"/>
          </a:xfrm>
          <a:prstGeom prst="rect">
            <a:avLst/>
          </a:prstGeom>
          <a:solidFill>
            <a:srgbClr val="FFFF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pic>
        <p:nvPicPr>
          <p:cNvPr id="524" name="Picture 9.png"/>
          <p:cNvPicPr/>
          <p:nvPr/>
        </p:nvPicPr>
        <p:blipFill>
          <a:blip r:embed="rId4">
            <a:extLst/>
          </a:blip>
          <a:stretch>
            <a:fillRect/>
          </a:stretch>
        </p:blipFill>
        <p:spPr>
          <a:xfrm>
            <a:off x="444500" y="4940300"/>
            <a:ext cx="12065000" cy="729291"/>
          </a:xfrm>
          <a:prstGeom prst="rect">
            <a:avLst/>
          </a:prstGeom>
          <a:ln w="12700">
            <a:miter lim="400000"/>
          </a:ln>
        </p:spPr>
      </p:pic>
      <p:sp>
        <p:nvSpPr>
          <p:cNvPr id="525" name="Shape 525"/>
          <p:cNvSpPr/>
          <p:nvPr/>
        </p:nvSpPr>
        <p:spPr>
          <a:xfrm>
            <a:off x="330200" y="4660900"/>
            <a:ext cx="12179300" cy="215900"/>
          </a:xfrm>
          <a:prstGeom prst="rect">
            <a:avLst/>
          </a:prstGeom>
          <a:solidFill>
            <a:srgbClr val="FFFF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pic>
        <p:nvPicPr>
          <p:cNvPr id="526" name="Picture 1.png"/>
          <p:cNvPicPr/>
          <p:nvPr/>
        </p:nvPicPr>
        <p:blipFill>
          <a:blip r:embed="rId5">
            <a:extLst/>
          </a:blip>
          <a:stretch>
            <a:fillRect/>
          </a:stretch>
        </p:blipFill>
        <p:spPr>
          <a:xfrm>
            <a:off x="444500" y="7162800"/>
            <a:ext cx="12065000" cy="270231"/>
          </a:xfrm>
          <a:prstGeom prst="rect">
            <a:avLst/>
          </a:prstGeom>
          <a:ln w="12700">
            <a:miter lim="400000"/>
          </a:ln>
        </p:spPr>
      </p:pic>
      <p:grpSp>
        <p:nvGrpSpPr>
          <p:cNvPr id="529" name="Group 529"/>
          <p:cNvGrpSpPr/>
          <p:nvPr/>
        </p:nvGrpSpPr>
        <p:grpSpPr>
          <a:xfrm>
            <a:off x="3606800" y="8432800"/>
            <a:ext cx="9131300" cy="1092200"/>
            <a:chOff x="-215900" y="-139700"/>
            <a:chExt cx="9131300" cy="1092200"/>
          </a:xfrm>
        </p:grpSpPr>
        <p:sp>
          <p:nvSpPr>
            <p:cNvPr id="528" name="Shape 528"/>
            <p:cNvSpPr/>
            <p:nvPr/>
          </p:nvSpPr>
          <p:spPr>
            <a:xfrm>
              <a:off x="0" y="0"/>
              <a:ext cx="86995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defTabSz="457200">
                <a:lnSpc>
                  <a:spcPts val="4400"/>
                </a:lnSpc>
                <a:defRPr sz="2400">
                  <a:solidFill>
                    <a:srgbClr val="9A244F"/>
                  </a:solidFill>
                  <a:latin typeface="+mn-lt"/>
                  <a:ea typeface="+mn-ea"/>
                  <a:cs typeface="+mn-cs"/>
                  <a:sym typeface="Palatino"/>
                </a:defRPr>
              </a:lvl1pPr>
            </a:lstStyle>
            <a:p>
              <a:pPr lvl="0">
                <a:defRPr sz="1800">
                  <a:solidFill>
                    <a:srgbClr val="000000"/>
                  </a:solidFill>
                </a:defRPr>
              </a:pPr>
              <a:r>
                <a:rPr sz="2400">
                  <a:solidFill>
                    <a:srgbClr val="9A244F"/>
                  </a:solidFill>
                </a:rPr>
                <a:t>da inviare a rapp. di CSN1 nel gruppo di lavoro Fondi Esterni</a:t>
              </a:r>
            </a:p>
          </p:txBody>
        </p:sp>
        <p:pic>
          <p:nvPicPr>
            <p:cNvPr id="527" name=""/>
            <p:cNvPicPr/>
            <p:nvPr/>
          </p:nvPicPr>
          <p:blipFill>
            <a:blip r:embed="rId6">
              <a:extLst/>
            </a:blip>
            <a:stretch>
              <a:fillRect/>
            </a:stretch>
          </p:blipFill>
          <p:spPr>
            <a:xfrm>
              <a:off x="-215900" y="-139700"/>
              <a:ext cx="9131300" cy="1092200"/>
            </a:xfrm>
            <a:prstGeom prst="rect">
              <a:avLst/>
            </a:prstGeom>
            <a:effectLst/>
          </p:spPr>
        </p:pic>
      </p:gr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1" name="Shape 531"/>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da CSN1 ad ATLAS</a:t>
            </a:r>
          </a:p>
        </p:txBody>
      </p:sp>
      <p:sp>
        <p:nvSpPr>
          <p:cNvPr id="532" name="Shape 5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533" name="Shape 533"/>
          <p:cNvSpPr/>
          <p:nvPr/>
        </p:nvSpPr>
        <p:spPr>
          <a:xfrm>
            <a:off x="565949" y="2692400"/>
            <a:ext cx="584846" cy="3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sede</a:t>
            </a:r>
          </a:p>
        </p:txBody>
      </p:sp>
      <p:sp>
        <p:nvSpPr>
          <p:cNvPr id="534" name="Shape 534"/>
          <p:cNvSpPr/>
          <p:nvPr/>
        </p:nvSpPr>
        <p:spPr>
          <a:xfrm>
            <a:off x="3395389" y="2692400"/>
            <a:ext cx="1414067" cy="393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anni dal PhD</a:t>
            </a:r>
          </a:p>
        </p:txBody>
      </p:sp>
      <p:sp>
        <p:nvSpPr>
          <p:cNvPr id="535" name="Shape 535"/>
          <p:cNvSpPr/>
          <p:nvPr/>
        </p:nvSpPr>
        <p:spPr>
          <a:xfrm>
            <a:off x="5905500" y="2451100"/>
            <a:ext cx="11684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mobilità</a:t>
            </a:r>
          </a:p>
        </p:txBody>
      </p:sp>
      <p:sp>
        <p:nvSpPr>
          <p:cNvPr id="536" name="Shape 536"/>
          <p:cNvSpPr/>
          <p:nvPr/>
        </p:nvSpPr>
        <p:spPr>
          <a:xfrm>
            <a:off x="7048500" y="2692400"/>
            <a:ext cx="15621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responsabilità</a:t>
            </a:r>
          </a:p>
        </p:txBody>
      </p:sp>
      <p:sp>
        <p:nvSpPr>
          <p:cNvPr id="537" name="Shape 537"/>
          <p:cNvSpPr/>
          <p:nvPr/>
        </p:nvSpPr>
        <p:spPr>
          <a:xfrm>
            <a:off x="8407400" y="2451100"/>
            <a:ext cx="15621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attività</a:t>
            </a:r>
          </a:p>
        </p:txBody>
      </p:sp>
      <p:sp>
        <p:nvSpPr>
          <p:cNvPr id="538" name="Shape 538"/>
          <p:cNvSpPr/>
          <p:nvPr/>
        </p:nvSpPr>
        <p:spPr>
          <a:xfrm>
            <a:off x="9766300" y="2692400"/>
            <a:ext cx="1562100" cy="39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progetto</a:t>
            </a:r>
          </a:p>
        </p:txBody>
      </p:sp>
      <p:pic>
        <p:nvPicPr>
          <p:cNvPr id="539" name="Picture 3.png"/>
          <p:cNvPicPr/>
          <p:nvPr/>
        </p:nvPicPr>
        <p:blipFill>
          <a:blip r:embed="rId2">
            <a:extLst/>
          </a:blip>
          <a:stretch>
            <a:fillRect/>
          </a:stretch>
        </p:blipFill>
        <p:spPr>
          <a:xfrm>
            <a:off x="457200" y="3136900"/>
            <a:ext cx="12065000" cy="5054902"/>
          </a:xfrm>
          <a:prstGeom prst="rect">
            <a:avLst/>
          </a:prstGeom>
          <a:ln w="12700">
            <a:miter lim="400000"/>
          </a:ln>
        </p:spPr>
      </p:pic>
      <p:sp>
        <p:nvSpPr>
          <p:cNvPr id="540" name="Shape 540"/>
          <p:cNvSpPr/>
          <p:nvPr>
            <p:ph type="body" idx="1"/>
          </p:nvPr>
        </p:nvSpPr>
        <p:spPr>
          <a:xfrm>
            <a:off x="457200" y="1574800"/>
            <a:ext cx="11823700" cy="584200"/>
          </a:xfrm>
          <a:prstGeom prst="rect">
            <a:avLst/>
          </a:prstGeom>
        </p:spPr>
        <p:txBody>
          <a:bodyPr/>
          <a:lstStyle>
            <a:lvl1pPr marL="416559" indent="-416559" defTabSz="479044">
              <a:spcBef>
                <a:spcPts val="1900"/>
              </a:spcBef>
              <a:buBlip>
                <a:blip r:embed="rId3"/>
              </a:buBlip>
              <a:defRPr sz="2952"/>
            </a:lvl1pPr>
          </a:lstStyle>
          <a:p>
            <a:pPr lvl="0">
              <a:defRPr sz="1800">
                <a:solidFill>
                  <a:srgbClr val="000000"/>
                </a:solidFill>
              </a:defRPr>
            </a:pPr>
            <a:r>
              <a:rPr sz="2952">
                <a:solidFill>
                  <a:srgbClr val="5E5E5E"/>
                </a:solidFill>
              </a:rPr>
              <a:t>raccolta dati su possibili candidati ERC </a:t>
            </a:r>
          </a:p>
        </p:txBody>
      </p:sp>
      <p:sp>
        <p:nvSpPr>
          <p:cNvPr id="541" name="Shape 541"/>
          <p:cNvSpPr/>
          <p:nvPr/>
        </p:nvSpPr>
        <p:spPr>
          <a:xfrm>
            <a:off x="5175026" y="2197100"/>
            <a:ext cx="889001" cy="977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solidFill>
                  <a:srgbClr val="5E30EB"/>
                </a:solidFill>
              </a:defRPr>
            </a:lvl1pPr>
          </a:lstStyle>
          <a:p>
            <a:pPr lvl="0">
              <a:defRPr sz="1800">
                <a:solidFill>
                  <a:srgbClr val="000000"/>
                </a:solidFill>
              </a:defRPr>
            </a:pPr>
            <a:r>
              <a:rPr sz="2000">
                <a:solidFill>
                  <a:srgbClr val="5E30EB"/>
                </a:solidFill>
              </a:rPr>
              <a:t>pub senza tutor</a:t>
            </a:r>
          </a:p>
        </p:txBody>
      </p:sp>
      <p:pic>
        <p:nvPicPr>
          <p:cNvPr id="542" name="Picture 6.png"/>
          <p:cNvPicPr/>
          <p:nvPr/>
        </p:nvPicPr>
        <p:blipFill>
          <a:blip r:embed="rId4">
            <a:extLst/>
          </a:blip>
          <a:stretch>
            <a:fillRect/>
          </a:stretch>
        </p:blipFill>
        <p:spPr>
          <a:xfrm>
            <a:off x="431800" y="3365500"/>
            <a:ext cx="12065000" cy="1678334"/>
          </a:xfrm>
          <a:prstGeom prst="rect">
            <a:avLst/>
          </a:prstGeom>
          <a:ln w="12700">
            <a:miter lim="400000"/>
          </a:ln>
        </p:spPr>
      </p:pic>
      <p:sp>
        <p:nvSpPr>
          <p:cNvPr id="543" name="Shape 543"/>
          <p:cNvSpPr/>
          <p:nvPr/>
        </p:nvSpPr>
        <p:spPr>
          <a:xfrm>
            <a:off x="355600" y="3136900"/>
            <a:ext cx="12179300" cy="215900"/>
          </a:xfrm>
          <a:prstGeom prst="rect">
            <a:avLst/>
          </a:prstGeom>
          <a:solidFill>
            <a:srgbClr val="FFFF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nvGrpSpPr>
          <p:cNvPr id="546" name="Group 546"/>
          <p:cNvGrpSpPr/>
          <p:nvPr/>
        </p:nvGrpSpPr>
        <p:grpSpPr>
          <a:xfrm>
            <a:off x="3606800" y="8432800"/>
            <a:ext cx="9131300" cy="1092200"/>
            <a:chOff x="-215900" y="-139700"/>
            <a:chExt cx="9131300" cy="1092200"/>
          </a:xfrm>
        </p:grpSpPr>
        <p:sp>
          <p:nvSpPr>
            <p:cNvPr id="545" name="Shape 545"/>
            <p:cNvSpPr/>
            <p:nvPr/>
          </p:nvSpPr>
          <p:spPr>
            <a:xfrm>
              <a:off x="0" y="0"/>
              <a:ext cx="86995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defTabSz="457200">
                <a:lnSpc>
                  <a:spcPts val="4400"/>
                </a:lnSpc>
                <a:defRPr sz="2400">
                  <a:solidFill>
                    <a:srgbClr val="9A244F"/>
                  </a:solidFill>
                  <a:latin typeface="+mn-lt"/>
                  <a:ea typeface="+mn-ea"/>
                  <a:cs typeface="+mn-cs"/>
                  <a:sym typeface="Palatino"/>
                </a:defRPr>
              </a:lvl1pPr>
            </a:lstStyle>
            <a:p>
              <a:pPr lvl="0">
                <a:defRPr sz="1800">
                  <a:solidFill>
                    <a:srgbClr val="000000"/>
                  </a:solidFill>
                </a:defRPr>
              </a:pPr>
              <a:r>
                <a:rPr sz="2400">
                  <a:solidFill>
                    <a:srgbClr val="9A244F"/>
                  </a:solidFill>
                </a:rPr>
                <a:t>da inviare a rapp. di CSN1 nel gruppo di lavoro Fondi Esterni</a:t>
              </a:r>
            </a:p>
          </p:txBody>
        </p:sp>
        <p:pic>
          <p:nvPicPr>
            <p:cNvPr id="544" name=""/>
            <p:cNvPicPr/>
            <p:nvPr/>
          </p:nvPicPr>
          <p:blipFill>
            <a:blip r:embed="rId5">
              <a:extLst/>
            </a:blip>
            <a:stretch>
              <a:fillRect/>
            </a:stretch>
          </p:blipFill>
          <p:spPr>
            <a:xfrm>
              <a:off x="-215900" y="-139700"/>
              <a:ext cx="9131300" cy="1092200"/>
            </a:xfrm>
            <a:prstGeom prst="rect">
              <a:avLst/>
            </a:prstGeom>
            <a:effectLst/>
          </p:spPr>
        </p:pic>
      </p:gr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Conclusioni</a:t>
            </a:r>
          </a:p>
        </p:txBody>
      </p:sp>
      <p:sp>
        <p:nvSpPr>
          <p:cNvPr id="549" name="Shape 549"/>
          <p:cNvSpPr/>
          <p:nvPr>
            <p:ph type="body" idx="1"/>
          </p:nvPr>
        </p:nvSpPr>
        <p:spPr>
          <a:prstGeom prst="rect">
            <a:avLst/>
          </a:prstGeom>
        </p:spPr>
        <p:txBody>
          <a:bodyPr/>
          <a:lstStyle/>
          <a:p>
            <a:pPr lvl="0">
              <a:buBlip>
                <a:blip r:embed="rId2"/>
              </a:buBlip>
              <a:defRPr sz="1800">
                <a:solidFill>
                  <a:srgbClr val="000000"/>
                </a:solidFill>
              </a:defRPr>
            </a:pPr>
            <a:r>
              <a:rPr sz="3600">
                <a:solidFill>
                  <a:srgbClr val="5E5E5E"/>
                </a:solidFill>
              </a:rPr>
              <a:t>Molte opportunità</a:t>
            </a:r>
            <a:endParaRPr sz="3600">
              <a:solidFill>
                <a:srgbClr val="5E5E5E"/>
              </a:solidFill>
            </a:endParaRPr>
          </a:p>
          <a:p>
            <a:pPr lvl="0">
              <a:buBlip>
                <a:blip r:embed="rId2"/>
              </a:buBlip>
              <a:defRPr sz="1800">
                <a:solidFill>
                  <a:srgbClr val="000000"/>
                </a:solidFill>
              </a:defRPr>
            </a:pPr>
            <a:r>
              <a:rPr sz="3600">
                <a:solidFill>
                  <a:srgbClr val="5E5E5E"/>
                </a:solidFill>
              </a:rPr>
              <a:t>Occorre  </a:t>
            </a:r>
            <a:endParaRPr sz="3600">
              <a:solidFill>
                <a:srgbClr val="5E5E5E"/>
              </a:solidFill>
            </a:endParaRPr>
          </a:p>
          <a:p>
            <a:pPr lvl="1">
              <a:buBlip>
                <a:blip r:embed="rId2"/>
              </a:buBlip>
              <a:defRPr sz="1800">
                <a:solidFill>
                  <a:srgbClr val="000000"/>
                </a:solidFill>
              </a:defRPr>
            </a:pPr>
            <a:r>
              <a:rPr sz="3000">
                <a:solidFill>
                  <a:srgbClr val="942193"/>
                </a:solidFill>
              </a:rPr>
              <a:t>acquisire l’abitudine di sfruttare queste risorse</a:t>
            </a:r>
            <a:endParaRPr sz="3000">
              <a:solidFill>
                <a:srgbClr val="942193"/>
              </a:solidFill>
            </a:endParaRPr>
          </a:p>
          <a:p>
            <a:pPr lvl="1">
              <a:buBlip>
                <a:blip r:embed="rId2"/>
              </a:buBlip>
              <a:defRPr sz="1800">
                <a:solidFill>
                  <a:srgbClr val="000000"/>
                </a:solidFill>
              </a:defRPr>
            </a:pPr>
            <a:r>
              <a:rPr sz="3000">
                <a:solidFill>
                  <a:srgbClr val="942193"/>
                </a:solidFill>
              </a:rPr>
              <a:t>programmare per massimizzare l’impatto e incoraggiare applicazioni numerose, ma di qualità </a:t>
            </a:r>
            <a:endParaRPr sz="3000">
              <a:solidFill>
                <a:srgbClr val="942193"/>
              </a:solidFill>
            </a:endParaRPr>
          </a:p>
          <a:p>
            <a:pPr lvl="0">
              <a:buBlip>
                <a:blip r:embed="rId2"/>
              </a:buBlip>
              <a:defRPr sz="1800">
                <a:solidFill>
                  <a:srgbClr val="000000"/>
                </a:solidFill>
              </a:defRPr>
            </a:pPr>
            <a:r>
              <a:rPr sz="3600">
                <a:solidFill>
                  <a:srgbClr val="5E5E5E"/>
                </a:solidFill>
              </a:rPr>
              <a:t>Sfruttare il supporto INFN (servizio fondi esterni) per chi considera di applicare e tenere presenti i contatti in commissione scientifica: Passeri e Simonetto</a:t>
            </a:r>
          </a:p>
        </p:txBody>
      </p:sp>
      <p:sp>
        <p:nvSpPr>
          <p:cNvPr id="550" name="Shape 55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Shape 55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Hyperlinks </a:t>
            </a:r>
          </a:p>
        </p:txBody>
      </p:sp>
      <p:sp>
        <p:nvSpPr>
          <p:cNvPr id="553" name="Shape 553"/>
          <p:cNvSpPr/>
          <p:nvPr>
            <p:ph type="body" idx="1"/>
          </p:nvPr>
        </p:nvSpPr>
        <p:spPr>
          <a:prstGeom prst="rect">
            <a:avLst/>
          </a:prstGeom>
        </p:spPr>
        <p:txBody>
          <a:bodyPr/>
          <a:lstStyle/>
          <a:p>
            <a:pPr lvl="0" marL="487679" indent="-487679" defTabSz="560831">
              <a:spcBef>
                <a:spcPts val="2300"/>
              </a:spcBef>
              <a:buBlip>
                <a:blip r:embed="rId2"/>
              </a:buBlip>
              <a:defRPr sz="1800">
                <a:solidFill>
                  <a:srgbClr val="000000"/>
                </a:solidFill>
              </a:defRPr>
            </a:pPr>
            <a:r>
              <a:rPr sz="3455">
                <a:solidFill>
                  <a:srgbClr val="5E5E5E"/>
                </a:solidFill>
              </a:rPr>
              <a:t>Commissione INFN Fondi Esterni verso Horizon 2020 - riunione del 9 Dicembre - visione/interventi/azioni nelle Commissioni Scientifiche e altro </a:t>
            </a:r>
            <a:endParaRPr sz="3455">
              <a:solidFill>
                <a:srgbClr val="5E5E5E"/>
              </a:solidFill>
            </a:endParaRPr>
          </a:p>
          <a:p>
            <a:pPr lvl="1" marL="975359" indent="-487679" defTabSz="560831">
              <a:spcBef>
                <a:spcPts val="2300"/>
              </a:spcBef>
              <a:buBlip>
                <a:blip r:embed="rId2"/>
              </a:buBlip>
              <a:defRPr sz="1800">
                <a:solidFill>
                  <a:srgbClr val="000000"/>
                </a:solidFill>
              </a:defRPr>
            </a:pPr>
            <a:r>
              <a:rPr sz="2880">
                <a:solidFill>
                  <a:srgbClr val="942193"/>
                </a:solidFill>
              </a:rPr>
              <a:t>http://agenda.infn.it/conferenceDisplay.py?confId=7184</a:t>
            </a:r>
            <a:endParaRPr sz="2880">
              <a:solidFill>
                <a:srgbClr val="942193"/>
              </a:solidFill>
            </a:endParaRPr>
          </a:p>
          <a:p>
            <a:pPr lvl="0" marL="487679" indent="-487679" defTabSz="560831">
              <a:spcBef>
                <a:spcPts val="2300"/>
              </a:spcBef>
              <a:buBlip>
                <a:blip r:embed="rId2"/>
              </a:buBlip>
              <a:defRPr sz="1800">
                <a:solidFill>
                  <a:srgbClr val="000000"/>
                </a:solidFill>
              </a:defRPr>
            </a:pPr>
            <a:r>
              <a:rPr sz="3455">
                <a:solidFill>
                  <a:srgbClr val="5E5E5E"/>
                </a:solidFill>
              </a:rPr>
              <a:t>Horizon2020 calls </a:t>
            </a:r>
            <a:endParaRPr sz="3455">
              <a:solidFill>
                <a:srgbClr val="5E5E5E"/>
              </a:solidFill>
            </a:endParaRPr>
          </a:p>
          <a:p>
            <a:pPr lvl="1" marL="975359" indent="-487679" defTabSz="560831">
              <a:spcBef>
                <a:spcPts val="2300"/>
              </a:spcBef>
              <a:buBlip>
                <a:blip r:embed="rId2"/>
              </a:buBlip>
              <a:defRPr sz="1800">
                <a:solidFill>
                  <a:srgbClr val="000000"/>
                </a:solidFill>
              </a:defRPr>
            </a:pPr>
            <a:r>
              <a:rPr sz="2880" u="sng">
                <a:solidFill>
                  <a:srgbClr val="942193"/>
                </a:solidFill>
                <a:hlinkClick r:id="rId3" invalidUrl="" action="" tgtFrame="" tooltip="" history="1" highlightClick="0" endSnd="0"/>
              </a:rPr>
              <a:t>http://ec.europa.eu/research/participants/portal/desktop/en/opportunities/h2020/index.html</a:t>
            </a:r>
            <a:endParaRPr sz="2880">
              <a:solidFill>
                <a:srgbClr val="942193"/>
              </a:solidFill>
            </a:endParaRPr>
          </a:p>
          <a:p>
            <a:pPr lvl="0" marL="487679" indent="-487679" defTabSz="560831">
              <a:spcBef>
                <a:spcPts val="2300"/>
              </a:spcBef>
              <a:buBlip>
                <a:blip r:embed="rId2"/>
              </a:buBlip>
              <a:defRPr sz="1800">
                <a:solidFill>
                  <a:srgbClr val="000000"/>
                </a:solidFill>
              </a:defRPr>
            </a:pPr>
            <a:r>
              <a:rPr sz="3455">
                <a:solidFill>
                  <a:srgbClr val="5E5E5E"/>
                </a:solidFill>
              </a:rPr>
              <a:t>H2020 online manual (non ancora completo)</a:t>
            </a:r>
            <a:endParaRPr sz="3455">
              <a:solidFill>
                <a:srgbClr val="5E5E5E"/>
              </a:solidFill>
            </a:endParaRPr>
          </a:p>
          <a:p>
            <a:pPr lvl="1" marL="975359" indent="-487679" defTabSz="560831">
              <a:spcBef>
                <a:spcPts val="2300"/>
              </a:spcBef>
              <a:buBlip>
                <a:blip r:embed="rId2"/>
              </a:buBlip>
              <a:defRPr sz="1800">
                <a:solidFill>
                  <a:srgbClr val="000000"/>
                </a:solidFill>
              </a:defRPr>
            </a:pPr>
            <a:r>
              <a:rPr sz="2880" u="sng">
                <a:solidFill>
                  <a:srgbClr val="942193"/>
                </a:solidFill>
                <a:hlinkClick r:id="rId4" invalidUrl="" action="" tgtFrame="" tooltip="" history="1" highlightClick="0" endSnd="0"/>
              </a:rPr>
              <a:t>http://ec.europa.eu/research/participants/portal4/desktop/en/funding/guide.html</a:t>
            </a:r>
          </a:p>
        </p:txBody>
      </p:sp>
      <p:sp>
        <p:nvSpPr>
          <p:cNvPr id="554" name="Shape 5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backup</a:t>
            </a:r>
          </a:p>
        </p:txBody>
      </p:sp>
      <p:sp>
        <p:nvSpPr>
          <p:cNvPr id="557" name="Shape 557"/>
          <p:cNvSpPr/>
          <p:nvPr>
            <p:ph type="body" idx="1"/>
          </p:nvPr>
        </p:nvSpPr>
        <p:spPr>
          <a:prstGeom prst="rect">
            <a:avLst/>
          </a:prstGeom>
        </p:spPr>
        <p:txBody>
          <a:bodyPr/>
          <a:lstStyle/>
          <a:p>
            <a:pPr lvl="0">
              <a:buBlip>
                <a:blip r:embed="rId2"/>
              </a:buBlip>
            </a:pPr>
          </a:p>
        </p:txBody>
      </p:sp>
      <p:sp>
        <p:nvSpPr>
          <p:cNvPr id="558" name="Shape 5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0" name="Shape 560"/>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Industrial Leadership</a:t>
            </a:r>
          </a:p>
        </p:txBody>
      </p:sp>
      <p:sp>
        <p:nvSpPr>
          <p:cNvPr id="561" name="Shape 561"/>
          <p:cNvSpPr/>
          <p:nvPr>
            <p:ph type="body" idx="1"/>
          </p:nvPr>
        </p:nvSpPr>
        <p:spPr>
          <a:xfrm>
            <a:off x="571500" y="5791200"/>
            <a:ext cx="11823700" cy="3467100"/>
          </a:xfrm>
          <a:prstGeom prst="rect">
            <a:avLst/>
          </a:prstGeom>
        </p:spPr>
        <p:txBody>
          <a:bodyPr/>
          <a:lstStyle/>
          <a:p>
            <a:pPr lvl="0" marL="360679" indent="-360679" defTabSz="414781">
              <a:spcBef>
                <a:spcPts val="1700"/>
              </a:spcBef>
              <a:buBlip>
                <a:blip r:embed="rId2"/>
              </a:buBlip>
              <a:defRPr sz="1800">
                <a:solidFill>
                  <a:srgbClr val="000000"/>
                </a:solidFill>
              </a:defRPr>
            </a:pPr>
            <a:r>
              <a:rPr sz="2556">
                <a:solidFill>
                  <a:srgbClr val="5E5E5E"/>
                </a:solidFill>
              </a:rPr>
              <a:t>ICT- Information and Communication Technologies </a:t>
            </a:r>
            <a:endParaRPr sz="2556">
              <a:solidFill>
                <a:srgbClr val="5E5E5E"/>
              </a:solidFill>
            </a:endParaRPr>
          </a:p>
          <a:p>
            <a:pPr lvl="1" marL="721359" indent="-360679" defTabSz="414781">
              <a:spcBef>
                <a:spcPts val="1700"/>
              </a:spcBef>
              <a:buBlip>
                <a:blip r:embed="rId2"/>
              </a:buBlip>
              <a:defRPr sz="1800">
                <a:solidFill>
                  <a:srgbClr val="000000"/>
                </a:solidFill>
              </a:defRPr>
            </a:pPr>
            <a:r>
              <a:rPr sz="2130">
                <a:solidFill>
                  <a:srgbClr val="942193"/>
                </a:solidFill>
              </a:rPr>
              <a:t>New generation components &amp; systems </a:t>
            </a:r>
            <a:endParaRPr sz="2130">
              <a:solidFill>
                <a:srgbClr val="942193"/>
              </a:solidFill>
            </a:endParaRPr>
          </a:p>
          <a:p>
            <a:pPr lvl="1" marL="721359" indent="-360679" defTabSz="414781">
              <a:spcBef>
                <a:spcPts val="1700"/>
              </a:spcBef>
              <a:buBlip>
                <a:blip r:embed="rId2"/>
              </a:buBlip>
              <a:defRPr sz="1800">
                <a:solidFill>
                  <a:srgbClr val="000000"/>
                </a:solidFill>
              </a:defRPr>
            </a:pPr>
            <a:r>
              <a:rPr sz="2130">
                <a:solidFill>
                  <a:srgbClr val="942193"/>
                </a:solidFill>
              </a:rPr>
              <a:t>Next generation computing </a:t>
            </a:r>
            <a:endParaRPr sz="2130">
              <a:solidFill>
                <a:srgbClr val="942193"/>
              </a:solidFill>
            </a:endParaRPr>
          </a:p>
          <a:p>
            <a:pPr lvl="1" marL="721359" indent="-360679" defTabSz="414781">
              <a:spcBef>
                <a:spcPts val="1700"/>
              </a:spcBef>
              <a:buBlip>
                <a:blip r:embed="rId2"/>
              </a:buBlip>
              <a:defRPr sz="1800">
                <a:solidFill>
                  <a:srgbClr val="000000"/>
                </a:solidFill>
              </a:defRPr>
            </a:pPr>
            <a:r>
              <a:rPr sz="2130">
                <a:solidFill>
                  <a:srgbClr val="942193"/>
                </a:solidFill>
              </a:rPr>
              <a:t>Future internet </a:t>
            </a:r>
            <a:endParaRPr sz="2130">
              <a:solidFill>
                <a:srgbClr val="942193"/>
              </a:solidFill>
            </a:endParaRPr>
          </a:p>
          <a:p>
            <a:pPr lvl="1" marL="721359" indent="-360679" defTabSz="414781">
              <a:spcBef>
                <a:spcPts val="1700"/>
              </a:spcBef>
              <a:buBlip>
                <a:blip r:embed="rId2"/>
              </a:buBlip>
              <a:defRPr sz="1800">
                <a:solidFill>
                  <a:srgbClr val="000000"/>
                </a:solidFill>
              </a:defRPr>
            </a:pPr>
            <a:r>
              <a:rPr sz="2130">
                <a:solidFill>
                  <a:srgbClr val="942193"/>
                </a:solidFill>
              </a:rPr>
              <a:t>Content technologies &amp; information mgmt </a:t>
            </a:r>
            <a:endParaRPr sz="2130">
              <a:solidFill>
                <a:srgbClr val="942193"/>
              </a:solidFill>
            </a:endParaRPr>
          </a:p>
          <a:p>
            <a:pPr lvl="1" marL="721359" indent="-360679" defTabSz="414781">
              <a:spcBef>
                <a:spcPts val="1700"/>
              </a:spcBef>
              <a:buBlip>
                <a:blip r:embed="rId2"/>
              </a:buBlip>
              <a:defRPr sz="1800">
                <a:solidFill>
                  <a:srgbClr val="000000"/>
                </a:solidFill>
              </a:defRPr>
            </a:pPr>
            <a:r>
              <a:rPr sz="2130">
                <a:solidFill>
                  <a:srgbClr val="942193"/>
                </a:solidFill>
              </a:rPr>
              <a:t>Advanced interfaces and robots </a:t>
            </a:r>
          </a:p>
        </p:txBody>
      </p:sp>
      <p:sp>
        <p:nvSpPr>
          <p:cNvPr id="562" name="Shape 5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563" name="Picture 9.png"/>
          <p:cNvPicPr/>
          <p:nvPr/>
        </p:nvPicPr>
        <p:blipFill>
          <a:blip r:embed="rId3">
            <a:extLst/>
          </a:blip>
          <a:stretch>
            <a:fillRect/>
          </a:stretch>
        </p:blipFill>
        <p:spPr>
          <a:xfrm>
            <a:off x="2717800" y="1879600"/>
            <a:ext cx="7556500" cy="3733800"/>
          </a:xfrm>
          <a:prstGeom prst="rect">
            <a:avLst/>
          </a:prstGeom>
          <a:ln w="12700">
            <a:miter lim="400000"/>
          </a:ln>
        </p:spPr>
      </p:pic>
      <p:grpSp>
        <p:nvGrpSpPr>
          <p:cNvPr id="566" name="Group 566"/>
          <p:cNvGrpSpPr/>
          <p:nvPr/>
        </p:nvGrpSpPr>
        <p:grpSpPr>
          <a:xfrm>
            <a:off x="8483599" y="6540500"/>
            <a:ext cx="3660727" cy="2311400"/>
            <a:chOff x="-215900" y="-139700"/>
            <a:chExt cx="3660725" cy="2311400"/>
          </a:xfrm>
        </p:grpSpPr>
        <p:sp>
          <p:nvSpPr>
            <p:cNvPr id="565" name="Shape 565"/>
            <p:cNvSpPr/>
            <p:nvPr/>
          </p:nvSpPr>
          <p:spPr>
            <a:xfrm>
              <a:off x="0" y="0"/>
              <a:ext cx="3228926" cy="1752600"/>
            </a:xfrm>
            <a:prstGeom prst="rect">
              <a:avLst/>
            </a:prstGeom>
            <a:solidFill>
              <a:srgbClr val="F6F9FF"/>
            </a:solidFill>
            <a:ln>
              <a:noFill/>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l" defTabSz="457200">
                <a:lnSpc>
                  <a:spcPts val="4400"/>
                </a:lnSpc>
                <a:defRPr sz="1800"/>
              </a:pPr>
              <a:r>
                <a:rPr b="1" sz="2400">
                  <a:solidFill>
                    <a:srgbClr val="9A244F"/>
                  </a:solidFill>
                  <a:latin typeface="+mn-lt"/>
                  <a:ea typeface="+mn-ea"/>
                  <a:cs typeface="+mn-cs"/>
                  <a:sym typeface="Palatino"/>
                </a:rPr>
                <a:t>ICT</a:t>
              </a:r>
              <a:endParaRPr b="1" sz="2400">
                <a:solidFill>
                  <a:srgbClr val="9A244F"/>
                </a:solidFill>
                <a:latin typeface="+mn-lt"/>
                <a:ea typeface="+mn-ea"/>
                <a:cs typeface="+mn-cs"/>
                <a:sym typeface="Palatino"/>
              </a:endParaRPr>
            </a:p>
            <a:p>
              <a:pPr lvl="0" algn="l" defTabSz="457200">
                <a:lnSpc>
                  <a:spcPts val="4400"/>
                </a:lnSpc>
                <a:defRPr sz="1800"/>
              </a:pPr>
              <a:r>
                <a:rPr sz="2400">
                  <a:solidFill>
                    <a:srgbClr val="7A7A7A"/>
                  </a:solidFill>
                  <a:latin typeface="+mn-lt"/>
                  <a:ea typeface="+mn-ea"/>
                  <a:cs typeface="+mn-cs"/>
                  <a:sym typeface="Palatino"/>
                </a:rPr>
                <a:t>bacino di opportunità </a:t>
              </a:r>
              <a:endParaRPr sz="2400">
                <a:solidFill>
                  <a:srgbClr val="7A7A7A"/>
                </a:solidFill>
                <a:latin typeface="+mn-lt"/>
                <a:ea typeface="+mn-ea"/>
                <a:cs typeface="+mn-cs"/>
                <a:sym typeface="Palatino"/>
              </a:endParaRPr>
            </a:p>
            <a:p>
              <a:pPr lvl="0" algn="l" defTabSz="457200">
                <a:lnSpc>
                  <a:spcPts val="4400"/>
                </a:lnSpc>
                <a:defRPr sz="1800"/>
              </a:pPr>
              <a:r>
                <a:rPr sz="2400">
                  <a:solidFill>
                    <a:srgbClr val="7A7A7A"/>
                  </a:solidFill>
                  <a:latin typeface="+mn-lt"/>
                  <a:ea typeface="+mn-ea"/>
                  <a:cs typeface="+mn-cs"/>
                  <a:sym typeface="Palatino"/>
                </a:rPr>
                <a:t>per il calcolo</a:t>
              </a:r>
              <a:endParaRPr sz="2400">
                <a:solidFill>
                  <a:srgbClr val="7A7A7A"/>
                </a:solidFill>
                <a:latin typeface="+mn-lt"/>
                <a:ea typeface="+mn-ea"/>
                <a:cs typeface="+mn-cs"/>
                <a:sym typeface="Palatino"/>
              </a:endParaRPr>
            </a:p>
            <a:p>
              <a:pPr lvl="0" algn="l" defTabSz="457200">
                <a:lnSpc>
                  <a:spcPts val="4400"/>
                </a:lnSpc>
                <a:defRPr sz="1800"/>
              </a:pPr>
              <a:r>
                <a:rPr b="1" sz="2400">
                  <a:solidFill>
                    <a:srgbClr val="7A7A7A"/>
                  </a:solidFill>
                  <a:latin typeface="+mn-lt"/>
                  <a:ea typeface="+mn-ea"/>
                  <a:cs typeface="+mn-cs"/>
                  <a:sym typeface="Palatino"/>
                </a:rPr>
                <a:t>... rimando a Laura P.</a:t>
              </a:r>
            </a:p>
          </p:txBody>
        </p:sp>
        <p:pic>
          <p:nvPicPr>
            <p:cNvPr id="564" name=""/>
            <p:cNvPicPr/>
            <p:nvPr/>
          </p:nvPicPr>
          <p:blipFill>
            <a:blip r:embed="rId4">
              <a:extLst/>
            </a:blip>
            <a:stretch>
              <a:fillRect/>
            </a:stretch>
          </p:blipFill>
          <p:spPr>
            <a:xfrm>
              <a:off x="-215900" y="-139700"/>
              <a:ext cx="3660726" cy="2311400"/>
            </a:xfrm>
            <a:prstGeom prst="rect">
              <a:avLst/>
            </a:prstGeom>
            <a:effectLst/>
          </p:spPr>
        </p:pic>
      </p:grpSp>
      <p:pic>
        <p:nvPicPr>
          <p:cNvPr id="567" name="Picture 12.png"/>
          <p:cNvPicPr/>
          <p:nvPr/>
        </p:nvPicPr>
        <p:blipFill>
          <a:blip r:embed="rId5">
            <a:extLst/>
          </a:blip>
          <a:stretch>
            <a:fillRect/>
          </a:stretch>
        </p:blipFill>
        <p:spPr>
          <a:xfrm>
            <a:off x="7454900" y="1651000"/>
            <a:ext cx="406400" cy="228600"/>
          </a:xfrm>
          <a:prstGeom prst="rect">
            <a:avLst/>
          </a:prstGeom>
          <a:ln w="12700">
            <a:miter lim="400000"/>
          </a:ln>
        </p:spPr>
      </p:pic>
      <p:grpSp>
        <p:nvGrpSpPr>
          <p:cNvPr id="570" name="Group 570"/>
          <p:cNvGrpSpPr/>
          <p:nvPr/>
        </p:nvGrpSpPr>
        <p:grpSpPr>
          <a:xfrm>
            <a:off x="8902700" y="711200"/>
            <a:ext cx="2743200" cy="1905000"/>
            <a:chOff x="-215900" y="-139700"/>
            <a:chExt cx="2743200" cy="1905000"/>
          </a:xfrm>
        </p:grpSpPr>
        <p:sp>
          <p:nvSpPr>
            <p:cNvPr id="569" name="Shape 569"/>
            <p:cNvSpPr/>
            <p:nvPr/>
          </p:nvSpPr>
          <p:spPr>
            <a:xfrm>
              <a:off x="0" y="0"/>
              <a:ext cx="2311400" cy="13462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contiene un sotto-insieme rilevante ! </a:t>
              </a:r>
            </a:p>
          </p:txBody>
        </p:sp>
        <p:pic>
          <p:nvPicPr>
            <p:cNvPr id="568" name=""/>
            <p:cNvPicPr/>
            <p:nvPr/>
          </p:nvPicPr>
          <p:blipFill>
            <a:blip r:embed="rId6">
              <a:extLst/>
            </a:blip>
            <a:stretch>
              <a:fillRect/>
            </a:stretch>
          </p:blipFill>
          <p:spPr>
            <a:xfrm>
              <a:off x="-215900" y="-139700"/>
              <a:ext cx="2743200" cy="1905000"/>
            </a:xfrm>
            <a:prstGeom prst="rect">
              <a:avLst/>
            </a:prstGeom>
            <a:effectLst/>
          </p:spPr>
        </p:pic>
      </p:gr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Shape 57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Societal Challanges</a:t>
            </a:r>
          </a:p>
        </p:txBody>
      </p:sp>
      <p:sp>
        <p:nvSpPr>
          <p:cNvPr id="573" name="Shape 57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pSp>
        <p:nvGrpSpPr>
          <p:cNvPr id="576" name="Group 576"/>
          <p:cNvGrpSpPr/>
          <p:nvPr/>
        </p:nvGrpSpPr>
        <p:grpSpPr>
          <a:xfrm>
            <a:off x="9105900" y="3911600"/>
            <a:ext cx="3505200" cy="2311400"/>
            <a:chOff x="-215900" y="-139700"/>
            <a:chExt cx="3505200" cy="2311400"/>
          </a:xfrm>
        </p:grpSpPr>
        <p:sp>
          <p:nvSpPr>
            <p:cNvPr id="575" name="Shape 575"/>
            <p:cNvSpPr/>
            <p:nvPr/>
          </p:nvSpPr>
          <p:spPr>
            <a:xfrm>
              <a:off x="0" y="0"/>
              <a:ext cx="3073400" cy="1752600"/>
            </a:xfrm>
            <a:prstGeom prst="rect">
              <a:avLst/>
            </a:prstGeom>
            <a:solidFill>
              <a:srgbClr val="F6F9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defTabSz="457200">
                <a:lnSpc>
                  <a:spcPts val="4400"/>
                </a:lnSpc>
                <a:defRPr sz="1800"/>
              </a:pPr>
              <a:r>
                <a:rPr sz="2400">
                  <a:solidFill>
                    <a:srgbClr val="7A7A7A"/>
                  </a:solidFill>
                  <a:latin typeface="+mn-lt"/>
                  <a:ea typeface="+mn-ea"/>
                  <a:cs typeface="+mn-cs"/>
                  <a:sym typeface="Palatino"/>
                </a:rPr>
                <a:t>Opportunità per attività INFN di gruppo 5 e </a:t>
              </a:r>
              <a:endParaRPr sz="2400">
                <a:solidFill>
                  <a:srgbClr val="7A7A7A"/>
                </a:solidFill>
                <a:latin typeface="+mn-lt"/>
                <a:ea typeface="+mn-ea"/>
                <a:cs typeface="+mn-cs"/>
                <a:sym typeface="Palatino"/>
              </a:endParaRPr>
            </a:p>
            <a:p>
              <a:pPr lvl="0" defTabSz="457200">
                <a:lnSpc>
                  <a:spcPts val="4400"/>
                </a:lnSpc>
                <a:defRPr sz="1800"/>
              </a:pPr>
              <a:r>
                <a:rPr b="1" sz="2400">
                  <a:solidFill>
                    <a:srgbClr val="7A7A7A"/>
                  </a:solidFill>
                  <a:latin typeface="+mn-lt"/>
                  <a:ea typeface="+mn-ea"/>
                  <a:cs typeface="+mn-cs"/>
                  <a:sym typeface="Palatino"/>
                </a:rPr>
                <a:t>laboratori nazionali</a:t>
              </a:r>
            </a:p>
          </p:txBody>
        </p:sp>
        <p:pic>
          <p:nvPicPr>
            <p:cNvPr id="574" name=""/>
            <p:cNvPicPr/>
            <p:nvPr/>
          </p:nvPicPr>
          <p:blipFill>
            <a:blip r:embed="rId2">
              <a:extLst/>
            </a:blip>
            <a:stretch>
              <a:fillRect/>
            </a:stretch>
          </p:blipFill>
          <p:spPr>
            <a:xfrm>
              <a:off x="-215900" y="-139700"/>
              <a:ext cx="3505200" cy="2311400"/>
            </a:xfrm>
            <a:prstGeom prst="rect">
              <a:avLst/>
            </a:prstGeom>
            <a:effectLst/>
          </p:spPr>
        </p:pic>
      </p:grpSp>
      <p:pic>
        <p:nvPicPr>
          <p:cNvPr id="577" name="Picture 10.png"/>
          <p:cNvPicPr/>
          <p:nvPr/>
        </p:nvPicPr>
        <p:blipFill>
          <a:blip r:embed="rId3">
            <a:extLst/>
          </a:blip>
          <a:stretch>
            <a:fillRect/>
          </a:stretch>
        </p:blipFill>
        <p:spPr>
          <a:xfrm>
            <a:off x="1816100" y="3035300"/>
            <a:ext cx="7099300" cy="4483100"/>
          </a:xfrm>
          <a:prstGeom prst="rect">
            <a:avLst/>
          </a:prstGeom>
          <a:ln w="12700">
            <a:miter lim="400000"/>
          </a:ln>
        </p:spPr>
      </p:pic>
      <p:pic>
        <p:nvPicPr>
          <p:cNvPr id="578" name="Picture 12.png"/>
          <p:cNvPicPr/>
          <p:nvPr/>
        </p:nvPicPr>
        <p:blipFill>
          <a:blip r:embed="rId4">
            <a:extLst/>
          </a:blip>
          <a:stretch>
            <a:fillRect/>
          </a:stretch>
        </p:blipFill>
        <p:spPr>
          <a:xfrm>
            <a:off x="7912100" y="2794000"/>
            <a:ext cx="406400" cy="228600"/>
          </a:xfrm>
          <a:prstGeom prst="rect">
            <a:avLst/>
          </a:prstGeom>
          <a:ln w="12700">
            <a:miter lim="400000"/>
          </a:ln>
        </p:spPr>
      </p:pic>
      <p:grpSp>
        <p:nvGrpSpPr>
          <p:cNvPr id="581" name="Group 581"/>
          <p:cNvGrpSpPr/>
          <p:nvPr/>
        </p:nvGrpSpPr>
        <p:grpSpPr>
          <a:xfrm>
            <a:off x="8902700" y="393700"/>
            <a:ext cx="2743200" cy="1498600"/>
            <a:chOff x="-215900" y="-139700"/>
            <a:chExt cx="2743200" cy="1498600"/>
          </a:xfrm>
        </p:grpSpPr>
        <p:sp>
          <p:nvSpPr>
            <p:cNvPr id="580" name="Shape 580"/>
            <p:cNvSpPr/>
            <p:nvPr/>
          </p:nvSpPr>
          <p:spPr>
            <a:xfrm>
              <a:off x="0" y="0"/>
              <a:ext cx="2311400" cy="9398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per completare il quadro</a:t>
              </a:r>
            </a:p>
          </p:txBody>
        </p:sp>
        <p:pic>
          <p:nvPicPr>
            <p:cNvPr id="579" name=""/>
            <p:cNvPicPr/>
            <p:nvPr/>
          </p:nvPicPr>
          <p:blipFill>
            <a:blip r:embed="rId5">
              <a:extLst/>
            </a:blip>
            <a:stretch>
              <a:fillRect/>
            </a:stretch>
          </p:blipFill>
          <p:spPr>
            <a:xfrm>
              <a:off x="-215900" y="-139700"/>
              <a:ext cx="2743200" cy="1498600"/>
            </a:xfrm>
            <a:prstGeom prst="rect">
              <a:avLst/>
            </a:prstGeom>
            <a:effectLst/>
          </p:spPr>
        </p:pic>
      </p:gr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3" name="Shape 583"/>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Euratom</a:t>
            </a:r>
          </a:p>
        </p:txBody>
      </p:sp>
      <p:sp>
        <p:nvSpPr>
          <p:cNvPr id="584" name="Shape 5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585" name="Picture 11.png"/>
          <p:cNvPicPr/>
          <p:nvPr/>
        </p:nvPicPr>
        <p:blipFill>
          <a:blip r:embed="rId2">
            <a:extLst/>
          </a:blip>
          <a:stretch>
            <a:fillRect/>
          </a:stretch>
        </p:blipFill>
        <p:spPr>
          <a:xfrm>
            <a:off x="2311400" y="1714500"/>
            <a:ext cx="8001000" cy="54102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Introduzione</a:t>
            </a:r>
          </a:p>
        </p:txBody>
      </p:sp>
      <p:sp>
        <p:nvSpPr>
          <p:cNvPr id="281" name="Shape 281"/>
          <p:cNvSpPr/>
          <p:nvPr>
            <p:ph type="body" idx="1"/>
          </p:nvPr>
        </p:nvSpPr>
        <p:spPr>
          <a:prstGeom prst="rect">
            <a:avLst/>
          </a:prstGeom>
        </p:spPr>
        <p:txBody>
          <a:bodyPr/>
          <a:lstStyle/>
          <a:p>
            <a:pPr lvl="0" marL="375920" indent="-375920" defTabSz="432308">
              <a:spcBef>
                <a:spcPts val="1700"/>
              </a:spcBef>
              <a:buBlip>
                <a:blip r:embed="rId2"/>
              </a:buBlip>
              <a:defRPr sz="1800">
                <a:solidFill>
                  <a:srgbClr val="000000"/>
                </a:solidFill>
              </a:defRPr>
            </a:pPr>
            <a:r>
              <a:rPr sz="2664">
                <a:solidFill>
                  <a:srgbClr val="5E30EB"/>
                </a:solidFill>
              </a:rPr>
              <a:t>Horizon2020</a:t>
            </a:r>
            <a:r>
              <a:rPr sz="2664">
                <a:solidFill>
                  <a:srgbClr val="5E5E5E"/>
                </a:solidFill>
              </a:rPr>
              <a:t> = Common strategic framework on research and innovation  (2014- 2020) </a:t>
            </a:r>
            <a:endParaRPr sz="2664">
              <a:solidFill>
                <a:srgbClr val="5E5E5E"/>
              </a:solidFill>
            </a:endParaRPr>
          </a:p>
          <a:p>
            <a:pPr lvl="1" marL="751840" indent="-375920" defTabSz="432308">
              <a:spcBef>
                <a:spcPts val="1700"/>
              </a:spcBef>
              <a:buBlip>
                <a:blip r:embed="rId2"/>
              </a:buBlip>
              <a:defRPr sz="1800">
                <a:solidFill>
                  <a:srgbClr val="000000"/>
                </a:solidFill>
              </a:defRPr>
            </a:pPr>
            <a:r>
              <a:rPr sz="2220">
                <a:solidFill>
                  <a:srgbClr val="942193"/>
                </a:solidFill>
              </a:rPr>
              <a:t>all’interno di una strategia glabale europea che mira a potenziare la crescita della EU - </a:t>
            </a:r>
            <a:r>
              <a:rPr b="1" sz="2220">
                <a:solidFill>
                  <a:srgbClr val="942193"/>
                </a:solidFill>
              </a:rPr>
              <a:t>Europe2020</a:t>
            </a:r>
            <a:r>
              <a:rPr sz="2220">
                <a:solidFill>
                  <a:srgbClr val="942193"/>
                </a:solidFill>
              </a:rPr>
              <a:t>  attraverso </a:t>
            </a:r>
            <a:endParaRPr sz="2220">
              <a:solidFill>
                <a:srgbClr val="942193"/>
              </a:solidFill>
            </a:endParaRPr>
          </a:p>
          <a:p>
            <a:pPr lvl="2" marL="1127760" indent="-375920" defTabSz="432308">
              <a:spcBef>
                <a:spcPts val="1700"/>
              </a:spcBef>
              <a:buBlip>
                <a:blip r:embed="rId2"/>
              </a:buBlip>
              <a:defRPr sz="1800">
                <a:solidFill>
                  <a:srgbClr val="000000"/>
                </a:solidFill>
              </a:defRPr>
            </a:pPr>
            <a:r>
              <a:rPr sz="1776">
                <a:solidFill>
                  <a:srgbClr val="5E5E5E"/>
                </a:solidFill>
              </a:rPr>
              <a:t>5 obiettivi quantitativi di crescità: occupazione al 75%, </a:t>
            </a:r>
            <a:r>
              <a:rPr b="1" sz="1776">
                <a:solidFill>
                  <a:srgbClr val="5E5E5E"/>
                </a:solidFill>
              </a:rPr>
              <a:t>3% del PIL investito in R&amp;D</a:t>
            </a:r>
            <a:r>
              <a:rPr sz="1776">
                <a:solidFill>
                  <a:srgbClr val="5E5E5E"/>
                </a:solidFill>
              </a:rPr>
              <a:t>, energia e clima, aumento del livello di educazione e diminuzione della povertà della popolazione </a:t>
            </a:r>
            <a:endParaRPr sz="1776">
              <a:solidFill>
                <a:srgbClr val="5E5E5E"/>
              </a:solidFill>
            </a:endParaRPr>
          </a:p>
          <a:p>
            <a:pPr lvl="2" marL="1127760" indent="-375920" defTabSz="432308">
              <a:spcBef>
                <a:spcPts val="1700"/>
              </a:spcBef>
              <a:buBlip>
                <a:blip r:embed="rId2"/>
              </a:buBlip>
              <a:defRPr sz="1800">
                <a:solidFill>
                  <a:srgbClr val="000000"/>
                </a:solidFill>
              </a:defRPr>
            </a:pPr>
            <a:r>
              <a:rPr sz="1776">
                <a:solidFill>
                  <a:srgbClr val="5E5E5E"/>
                </a:solidFill>
              </a:rPr>
              <a:t>7  iniziative bandiera: </a:t>
            </a:r>
            <a:r>
              <a:rPr sz="1776">
                <a:solidFill>
                  <a:srgbClr val="5E30EB"/>
                </a:solidFill>
              </a:rPr>
              <a:t>Innovation</a:t>
            </a:r>
            <a:r>
              <a:rPr sz="1776">
                <a:solidFill>
                  <a:srgbClr val="5E5E5E"/>
                </a:solidFill>
              </a:rPr>
              <a:t>, Education e Digital Society (che mirano a realizzare una </a:t>
            </a:r>
            <a:r>
              <a:rPr b="1" sz="1776">
                <a:solidFill>
                  <a:srgbClr val="9A244F"/>
                </a:solidFill>
              </a:rPr>
              <a:t>crescita “smart”</a:t>
            </a:r>
            <a:r>
              <a:rPr sz="1776">
                <a:solidFill>
                  <a:srgbClr val="5E5E5E"/>
                </a:solidFill>
              </a:rPr>
              <a:t>), Climate-Energy-Mobility e Competitiveness (per una </a:t>
            </a:r>
            <a:r>
              <a:rPr b="1" sz="1776">
                <a:solidFill>
                  <a:srgbClr val="9A244F"/>
                </a:solidFill>
              </a:rPr>
              <a:t>crescita sostenibile</a:t>
            </a:r>
            <a:r>
              <a:rPr sz="1776">
                <a:solidFill>
                  <a:srgbClr val="5E5E5E"/>
                </a:solidFill>
              </a:rPr>
              <a:t>) e Employment-and-skills e Fighting-Poverty (per una </a:t>
            </a:r>
            <a:r>
              <a:rPr b="1" sz="1776">
                <a:solidFill>
                  <a:srgbClr val="B92D5D"/>
                </a:solidFill>
              </a:rPr>
              <a:t>crescita inclusiva</a:t>
            </a:r>
            <a:r>
              <a:rPr sz="1776">
                <a:solidFill>
                  <a:srgbClr val="5E5E5E"/>
                </a:solidFill>
              </a:rPr>
              <a:t>)</a:t>
            </a:r>
            <a:endParaRPr sz="1776">
              <a:solidFill>
                <a:srgbClr val="5E5E5E"/>
              </a:solidFill>
            </a:endParaRPr>
          </a:p>
          <a:p>
            <a:pPr lvl="3" marL="1628986" indent="-501226" defTabSz="432308">
              <a:spcBef>
                <a:spcPts val="1700"/>
              </a:spcBef>
              <a:buBlip>
                <a:blip r:embed="rId2"/>
              </a:buBlip>
              <a:defRPr>
                <a:solidFill>
                  <a:srgbClr val="000000"/>
                </a:solidFill>
              </a:defRPr>
            </a:pPr>
            <a:r>
              <a:rPr b="1" sz="1776">
                <a:solidFill>
                  <a:srgbClr val="5E30EB"/>
                </a:solidFill>
              </a:rPr>
              <a:t>Innovation</a:t>
            </a:r>
            <a:r>
              <a:rPr b="1" sz="1776">
                <a:solidFill>
                  <a:srgbClr val="9437FF"/>
                </a:solidFill>
              </a:rPr>
              <a:t> contiene </a:t>
            </a:r>
            <a:r>
              <a:rPr b="1" sz="1776">
                <a:solidFill>
                  <a:srgbClr val="5E30EB"/>
                </a:solidFill>
              </a:rPr>
              <a:t>Horizon2020</a:t>
            </a:r>
            <a:endParaRPr b="1" sz="1776">
              <a:solidFill>
                <a:srgbClr val="9437FF"/>
              </a:solidFill>
            </a:endParaRPr>
          </a:p>
          <a:p>
            <a:pPr lvl="1" marL="751840" indent="-375920" defTabSz="432308">
              <a:spcBef>
                <a:spcPts val="1700"/>
              </a:spcBef>
              <a:buBlip>
                <a:blip r:embed="rId2"/>
              </a:buBlip>
              <a:defRPr sz="1800">
                <a:solidFill>
                  <a:srgbClr val="000000"/>
                </a:solidFill>
              </a:defRPr>
            </a:pPr>
            <a:r>
              <a:rPr sz="2220">
                <a:solidFill>
                  <a:srgbClr val="942193"/>
                </a:solidFill>
              </a:rPr>
              <a:t>rispetto al programma Europeo precedente Horizon2020 raccoglie fondi prima divisi in  FP7, “European  Institute of Technology”  e Competitiveness and Innovation Program</a:t>
            </a:r>
            <a:endParaRPr sz="2220">
              <a:solidFill>
                <a:srgbClr val="942193"/>
              </a:solidFill>
            </a:endParaRPr>
          </a:p>
          <a:p>
            <a:pPr lvl="0" marL="375920" indent="-375920" defTabSz="432308">
              <a:spcBef>
                <a:spcPts val="1700"/>
              </a:spcBef>
              <a:buBlip>
                <a:blip r:embed="rId2"/>
              </a:buBlip>
              <a:defRPr sz="1800">
                <a:solidFill>
                  <a:srgbClr val="000000"/>
                </a:solidFill>
              </a:defRPr>
            </a:pPr>
            <a:r>
              <a:rPr sz="2664">
                <a:solidFill>
                  <a:srgbClr val="5E5E5E"/>
                </a:solidFill>
              </a:rPr>
              <a:t>I 3 pilastri di Horizon2020:  excellent science, industrial leadership e  societal challenges</a:t>
            </a:r>
          </a:p>
        </p:txBody>
      </p:sp>
      <p:sp>
        <p:nvSpPr>
          <p:cNvPr id="282" name="Shape 2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prstGeom prst="rect">
            <a:avLst/>
          </a:prstGeom>
        </p:spPr>
        <p:txBody>
          <a:bodyPr/>
          <a:lstStyle>
            <a:lvl1pPr defTabSz="443991">
              <a:defRPr sz="4864">
                <a:effectLst>
                  <a:outerShdw sx="100000" sy="100000" kx="0" ky="0" algn="b" rotWithShape="0" blurRad="96520" dist="57912" dir="2700000">
                    <a:srgbClr val="404040">
                      <a:alpha val="75000"/>
                    </a:srgbClr>
                  </a:outerShdw>
                </a:effectLst>
              </a:defRPr>
            </a:lvl1pPr>
          </a:lstStyle>
          <a:p>
            <a:pPr lvl="0">
              <a:defRPr sz="1800">
                <a:solidFill>
                  <a:srgbClr val="000000"/>
                </a:solidFill>
                <a:effectLst/>
              </a:defRPr>
            </a:pPr>
            <a:r>
              <a:rPr sz="4864">
                <a:solidFill>
                  <a:srgbClr val="00116D"/>
                </a:solidFill>
                <a:effectLst>
                  <a:outerShdw sx="100000" sy="100000" kx="0" ky="0" algn="b" rotWithShape="0" blurRad="96520" dist="57912" dir="2700000">
                    <a:srgbClr val="404040">
                      <a:alpha val="75000"/>
                    </a:srgbClr>
                  </a:outerShdw>
                </a:effectLst>
              </a:rPr>
              <a:t>Ripartizione delle risorse di Horizon2020</a:t>
            </a:r>
          </a:p>
        </p:txBody>
      </p:sp>
      <p:sp>
        <p:nvSpPr>
          <p:cNvPr id="285" name="Shape 2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286" name="Picture 13.png"/>
          <p:cNvPicPr/>
          <p:nvPr/>
        </p:nvPicPr>
        <p:blipFill>
          <a:blip r:embed="rId2">
            <a:extLst/>
          </a:blip>
          <a:stretch>
            <a:fillRect/>
          </a:stretch>
        </p:blipFill>
        <p:spPr>
          <a:xfrm>
            <a:off x="2819400" y="2679700"/>
            <a:ext cx="9779001" cy="6061560"/>
          </a:xfrm>
          <a:prstGeom prst="rect">
            <a:avLst/>
          </a:prstGeom>
          <a:ln w="12700">
            <a:miter lim="400000"/>
          </a:ln>
        </p:spPr>
      </p:pic>
      <p:grpSp>
        <p:nvGrpSpPr>
          <p:cNvPr id="289" name="Group 289"/>
          <p:cNvGrpSpPr/>
          <p:nvPr/>
        </p:nvGrpSpPr>
        <p:grpSpPr>
          <a:xfrm>
            <a:off x="318622" y="1479550"/>
            <a:ext cx="12420601" cy="1447800"/>
            <a:chOff x="-215900" y="-139700"/>
            <a:chExt cx="12420600" cy="1447800"/>
          </a:xfrm>
        </p:grpSpPr>
        <p:sp>
          <p:nvSpPr>
            <p:cNvPr id="288" name="Shape 288"/>
            <p:cNvSpPr/>
            <p:nvPr/>
          </p:nvSpPr>
          <p:spPr>
            <a:xfrm>
              <a:off x="0" y="0"/>
              <a:ext cx="11988800" cy="889000"/>
            </a:xfrm>
            <a:prstGeom prst="rect">
              <a:avLst/>
            </a:prstGeom>
            <a:solidFill>
              <a:srgbClr val="F6F9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defRPr sz="1800"/>
              </a:pPr>
              <a:r>
                <a:rPr sz="2300">
                  <a:solidFill>
                    <a:srgbClr val="7A7A7A"/>
                  </a:solidFill>
                  <a:latin typeface="+mn-lt"/>
                  <a:ea typeface="+mn-ea"/>
                  <a:cs typeface="+mn-cs"/>
                  <a:sym typeface="Palatino"/>
                </a:rPr>
                <a:t>Distribuzione delle risorse di</a:t>
              </a:r>
              <a:r>
                <a:rPr sz="2300">
                  <a:solidFill>
                    <a:srgbClr val="002E7A"/>
                  </a:solidFill>
                  <a:latin typeface="+mn-lt"/>
                  <a:ea typeface="+mn-ea"/>
                  <a:cs typeface="+mn-cs"/>
                  <a:sym typeface="Palatino"/>
                </a:rPr>
                <a:t> </a:t>
              </a:r>
              <a:r>
                <a:rPr b="1" sz="2300">
                  <a:solidFill>
                    <a:srgbClr val="002E7A"/>
                  </a:solidFill>
                  <a:latin typeface="+mn-lt"/>
                  <a:ea typeface="+mn-ea"/>
                  <a:cs typeface="+mn-cs"/>
                  <a:sym typeface="Palatino"/>
                </a:rPr>
                <a:t>Horizon2020  [~70.000 M €]</a:t>
              </a:r>
              <a:r>
                <a:rPr sz="2300">
                  <a:solidFill>
                    <a:srgbClr val="002E7A"/>
                  </a:solidFill>
                  <a:latin typeface="+mn-lt"/>
                  <a:ea typeface="+mn-ea"/>
                  <a:cs typeface="+mn-cs"/>
                  <a:sym typeface="Palatino"/>
                </a:rPr>
                <a:t>:  </a:t>
              </a:r>
              <a:endParaRPr sz="2300">
                <a:solidFill>
                  <a:srgbClr val="002E7A"/>
                </a:solidFill>
                <a:latin typeface="+mn-lt"/>
                <a:ea typeface="+mn-ea"/>
                <a:cs typeface="+mn-cs"/>
                <a:sym typeface="Palatino"/>
              </a:endParaRPr>
            </a:p>
            <a:p>
              <a:pPr lvl="0">
                <a:defRPr sz="1800"/>
              </a:pPr>
              <a:r>
                <a:rPr sz="2300">
                  <a:solidFill>
                    <a:srgbClr val="002E7A"/>
                  </a:solidFill>
                  <a:latin typeface="+mn-lt"/>
                  <a:ea typeface="+mn-ea"/>
                  <a:cs typeface="+mn-cs"/>
                  <a:sym typeface="Palatino"/>
                </a:rPr>
                <a:t>3 pilastri:   </a:t>
              </a:r>
              <a:r>
                <a:rPr b="1" sz="2300">
                  <a:solidFill>
                    <a:srgbClr val="9929BD"/>
                  </a:solidFill>
                  <a:latin typeface="+mn-lt"/>
                  <a:ea typeface="+mn-ea"/>
                  <a:cs typeface="+mn-cs"/>
                  <a:sym typeface="Palatino"/>
                </a:rPr>
                <a:t>Excellence Science</a:t>
              </a:r>
              <a:r>
                <a:rPr sz="2300">
                  <a:solidFill>
                    <a:srgbClr val="002E7A"/>
                  </a:solidFill>
                  <a:latin typeface="+mn-lt"/>
                  <a:ea typeface="+mn-ea"/>
                  <a:cs typeface="+mn-cs"/>
                  <a:sym typeface="Palatino"/>
                </a:rPr>
                <a:t>, </a:t>
              </a:r>
              <a:r>
                <a:rPr sz="2300">
                  <a:solidFill>
                    <a:srgbClr val="0042AA"/>
                  </a:solidFill>
                  <a:latin typeface="+mn-lt"/>
                  <a:ea typeface="+mn-ea"/>
                  <a:cs typeface="+mn-cs"/>
                  <a:sym typeface="Palatino"/>
                </a:rPr>
                <a:t>Industrial Leadership</a:t>
              </a:r>
              <a:r>
                <a:rPr sz="2300">
                  <a:solidFill>
                    <a:srgbClr val="002E7A"/>
                  </a:solidFill>
                  <a:latin typeface="+mn-lt"/>
                  <a:ea typeface="+mn-ea"/>
                  <a:cs typeface="+mn-cs"/>
                  <a:sym typeface="Palatino"/>
                </a:rPr>
                <a:t> e </a:t>
              </a:r>
              <a:r>
                <a:rPr sz="2300">
                  <a:solidFill>
                    <a:srgbClr val="4F7A28"/>
                  </a:solidFill>
                  <a:latin typeface="+mn-lt"/>
                  <a:ea typeface="+mn-ea"/>
                  <a:cs typeface="+mn-cs"/>
                  <a:sym typeface="Palatino"/>
                </a:rPr>
                <a:t>Societal Challenges</a:t>
              </a:r>
            </a:p>
          </p:txBody>
        </p:sp>
        <p:pic>
          <p:nvPicPr>
            <p:cNvPr id="287" name=""/>
            <p:cNvPicPr/>
            <p:nvPr/>
          </p:nvPicPr>
          <p:blipFill>
            <a:blip r:embed="rId3">
              <a:extLst/>
            </a:blip>
            <a:stretch>
              <a:fillRect/>
            </a:stretch>
          </p:blipFill>
          <p:spPr>
            <a:xfrm>
              <a:off x="-215900" y="-139700"/>
              <a:ext cx="12420600" cy="1447800"/>
            </a:xfrm>
            <a:prstGeom prst="rect">
              <a:avLst/>
            </a:prstGeom>
            <a:effectLst/>
          </p:spPr>
        </p:pic>
      </p:grpSp>
      <p:grpSp>
        <p:nvGrpSpPr>
          <p:cNvPr id="292" name="Group 292"/>
          <p:cNvGrpSpPr/>
          <p:nvPr/>
        </p:nvGrpSpPr>
        <p:grpSpPr>
          <a:xfrm>
            <a:off x="177800" y="4064000"/>
            <a:ext cx="2197100" cy="3530600"/>
            <a:chOff x="-215900" y="-139700"/>
            <a:chExt cx="2197100" cy="3530600"/>
          </a:xfrm>
        </p:grpSpPr>
        <p:sp>
          <p:nvSpPr>
            <p:cNvPr id="291" name="Shape 291"/>
            <p:cNvSpPr/>
            <p:nvPr/>
          </p:nvSpPr>
          <p:spPr>
            <a:xfrm>
              <a:off x="0" y="0"/>
              <a:ext cx="1765300" cy="29718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l" defTabSz="457200">
                <a:lnSpc>
                  <a:spcPts val="4400"/>
                </a:lnSpc>
                <a:defRPr sz="1800"/>
              </a:pPr>
              <a:r>
                <a:rPr b="1" sz="2400">
                  <a:solidFill>
                    <a:srgbClr val="9A244F"/>
                  </a:solidFill>
                  <a:latin typeface="+mn-lt"/>
                  <a:ea typeface="+mn-ea"/>
                  <a:cs typeface="+mn-cs"/>
                  <a:sym typeface="Palatino"/>
                </a:rPr>
                <a:t>Excellent Science</a:t>
              </a:r>
              <a:endParaRPr b="1" sz="2400">
                <a:solidFill>
                  <a:srgbClr val="9A244F"/>
                </a:solidFill>
                <a:latin typeface="+mn-lt"/>
                <a:ea typeface="+mn-ea"/>
                <a:cs typeface="+mn-cs"/>
                <a:sym typeface="Palatino"/>
              </a:endParaRPr>
            </a:p>
            <a:p>
              <a:pPr lvl="0" algn="l" defTabSz="457200">
                <a:lnSpc>
                  <a:spcPts val="4400"/>
                </a:lnSpc>
                <a:defRPr sz="1800"/>
              </a:pPr>
              <a:r>
                <a:rPr sz="2400">
                  <a:solidFill>
                    <a:srgbClr val="7A7A7A"/>
                  </a:solidFill>
                  <a:latin typeface="+mn-lt"/>
                  <a:ea typeface="+mn-ea"/>
                  <a:cs typeface="+mn-cs"/>
                  <a:sym typeface="Palatino"/>
                </a:rPr>
                <a:t>bacino di opportunità </a:t>
              </a:r>
              <a:endParaRPr sz="2400">
                <a:solidFill>
                  <a:srgbClr val="7A7A7A"/>
                </a:solidFill>
                <a:latin typeface="+mn-lt"/>
                <a:ea typeface="+mn-ea"/>
                <a:cs typeface="+mn-cs"/>
                <a:sym typeface="Palatino"/>
              </a:endParaRPr>
            </a:p>
            <a:p>
              <a:pPr lvl="0" algn="l" defTabSz="457200">
                <a:lnSpc>
                  <a:spcPts val="4400"/>
                </a:lnSpc>
                <a:defRPr sz="1800"/>
              </a:pPr>
              <a:r>
                <a:rPr sz="2400">
                  <a:solidFill>
                    <a:srgbClr val="7A7A7A"/>
                  </a:solidFill>
                  <a:latin typeface="+mn-lt"/>
                  <a:ea typeface="+mn-ea"/>
                  <a:cs typeface="+mn-cs"/>
                  <a:sym typeface="Palatino"/>
                </a:rPr>
                <a:t>più vicino alle nostre</a:t>
              </a:r>
              <a:endParaRPr sz="2400">
                <a:solidFill>
                  <a:srgbClr val="7A7A7A"/>
                </a:solidFill>
                <a:latin typeface="+mn-lt"/>
                <a:ea typeface="+mn-ea"/>
                <a:cs typeface="+mn-cs"/>
                <a:sym typeface="Palatino"/>
              </a:endParaRPr>
            </a:p>
            <a:p>
              <a:pPr lvl="0" algn="l" defTabSz="457200">
                <a:lnSpc>
                  <a:spcPts val="4400"/>
                </a:lnSpc>
                <a:defRPr sz="1800"/>
              </a:pPr>
              <a:r>
                <a:rPr sz="2400">
                  <a:solidFill>
                    <a:srgbClr val="7A7A7A"/>
                  </a:solidFill>
                  <a:latin typeface="+mn-lt"/>
                  <a:ea typeface="+mn-ea"/>
                  <a:cs typeface="+mn-cs"/>
                  <a:sym typeface="Palatino"/>
                </a:rPr>
                <a:t>attività </a:t>
              </a:r>
            </a:p>
          </p:txBody>
        </p:sp>
        <p:pic>
          <p:nvPicPr>
            <p:cNvPr id="290" name=""/>
            <p:cNvPicPr/>
            <p:nvPr/>
          </p:nvPicPr>
          <p:blipFill>
            <a:blip r:embed="rId4">
              <a:extLst/>
            </a:blip>
            <a:stretch>
              <a:fillRect/>
            </a:stretch>
          </p:blipFill>
          <p:spPr>
            <a:xfrm>
              <a:off x="-215900" y="-139700"/>
              <a:ext cx="2197100" cy="3530600"/>
            </a:xfrm>
            <a:prstGeom prst="rect">
              <a:avLst/>
            </a:prstGeom>
            <a:effectLst/>
          </p:spPr>
        </p:pic>
      </p:grpSp>
      <p:sp>
        <p:nvSpPr>
          <p:cNvPr id="293" name="Shape 293"/>
          <p:cNvSpPr/>
          <p:nvPr/>
        </p:nvSpPr>
        <p:spPr>
          <a:xfrm>
            <a:off x="-254000" y="7575550"/>
            <a:ext cx="30607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spcBef>
                <a:spcPts val="2400"/>
              </a:spcBef>
              <a:defRPr sz="1800"/>
            </a:pPr>
            <a:r>
              <a:rPr b="1" sz="2000">
                <a:solidFill>
                  <a:srgbClr val="E32400"/>
                </a:solidFill>
                <a:latin typeface="+mn-lt"/>
                <a:ea typeface="+mn-ea"/>
                <a:cs typeface="+mn-cs"/>
                <a:sym typeface="Palatino"/>
              </a:rPr>
              <a:t>criteri</a:t>
            </a:r>
            <a:r>
              <a:rPr sz="2000">
                <a:solidFill>
                  <a:srgbClr val="E32400"/>
                </a:solidFill>
                <a:latin typeface="+mn-lt"/>
                <a:ea typeface="+mn-ea"/>
                <a:cs typeface="+mn-cs"/>
                <a:sym typeface="Palatino"/>
              </a:rPr>
              <a:t> di valutazione: </a:t>
            </a:r>
            <a:r>
              <a:rPr b="1" sz="2000">
                <a:solidFill>
                  <a:srgbClr val="E32400"/>
                </a:solidFill>
                <a:latin typeface="+mn-lt"/>
                <a:ea typeface="+mn-ea"/>
                <a:cs typeface="+mn-cs"/>
                <a:sym typeface="Palatino"/>
              </a:rPr>
              <a:t>Eccellenza, Impatto, Qualità ed Efficienza nell’attuazione</a:t>
            </a:r>
          </a:p>
        </p:txBody>
      </p:sp>
      <p:sp>
        <p:nvSpPr>
          <p:cNvPr id="294" name="Shape 294"/>
          <p:cNvSpPr/>
          <p:nvPr/>
        </p:nvSpPr>
        <p:spPr>
          <a:xfrm rot="20400000">
            <a:off x="1947027" y="4113316"/>
            <a:ext cx="1143001" cy="635001"/>
          </a:xfrm>
          <a:prstGeom prst="rightArrow">
            <a:avLst>
              <a:gd name="adj1" fmla="val 30667"/>
              <a:gd name="adj2" fmla="val 52667"/>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295" name="Shape 295"/>
          <p:cNvSpPr/>
          <p:nvPr/>
        </p:nvSpPr>
        <p:spPr>
          <a:xfrm rot="20400000">
            <a:off x="2055325" y="4405416"/>
            <a:ext cx="1143001" cy="635001"/>
          </a:xfrm>
          <a:prstGeom prst="rightArrow">
            <a:avLst>
              <a:gd name="adj1" fmla="val 0"/>
              <a:gd name="adj2" fmla="val 0"/>
            </a:avLst>
          </a:prstGeom>
          <a:solidFill>
            <a:srgbClr val="0096FF"/>
          </a:solidFill>
          <a:ln w="12700">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sp>
        <p:nvSpPr>
          <p:cNvPr id="296" name="Shape 296"/>
          <p:cNvSpPr/>
          <p:nvPr/>
        </p:nvSpPr>
        <p:spPr>
          <a:xfrm>
            <a:off x="5499099" y="5702300"/>
            <a:ext cx="787402" cy="4064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38100">
            <a:solidFill>
              <a:srgbClr val="531B93"/>
            </a:solidFill>
            <a:miter lim="400000"/>
          </a:ln>
        </p:spPr>
        <p:txBody>
          <a:bodyPr lIns="0" tIns="0" rIns="0" bIns="0" anchor="ctr"/>
          <a:lstStyle/>
          <a:p>
            <a:pPr lvl="0">
              <a:defRPr sz="4000">
                <a:solidFill>
                  <a:srgbClr val="FFFFFF"/>
                </a:solidFill>
                <a:effectLst>
                  <a:outerShdw sx="100000" sy="100000" kx="0" ky="0" algn="b" rotWithShape="0" blurRad="38100" dist="12700" dir="5400000">
                    <a:srgbClr val="000000">
                      <a:alpha val="50000"/>
                    </a:srgbClr>
                  </a:outerShdw>
                </a:effectLst>
              </a:defRPr>
            </a:pPr>
          </a:p>
        </p:txBody>
      </p:sp>
      <p:grpSp>
        <p:nvGrpSpPr>
          <p:cNvPr id="299" name="Group 299"/>
          <p:cNvGrpSpPr/>
          <p:nvPr/>
        </p:nvGrpSpPr>
        <p:grpSpPr>
          <a:xfrm>
            <a:off x="7696200" y="6908800"/>
            <a:ext cx="2197100" cy="1092200"/>
            <a:chOff x="-215900" y="-139700"/>
            <a:chExt cx="2197100" cy="1092200"/>
          </a:xfrm>
        </p:grpSpPr>
        <p:sp>
          <p:nvSpPr>
            <p:cNvPr id="298" name="Shape 298"/>
            <p:cNvSpPr/>
            <p:nvPr/>
          </p:nvSpPr>
          <p:spPr>
            <a:xfrm>
              <a:off x="0" y="0"/>
              <a:ext cx="1765300" cy="5334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lvl1pPr defTabSz="457200">
                <a:lnSpc>
                  <a:spcPts val="4400"/>
                </a:lnSpc>
                <a:defRPr sz="2400">
                  <a:solidFill>
                    <a:srgbClr val="7A7A7A"/>
                  </a:solidFill>
                  <a:latin typeface="+mn-lt"/>
                  <a:ea typeface="+mn-ea"/>
                  <a:cs typeface="+mn-cs"/>
                  <a:sym typeface="Palatino"/>
                </a:defRPr>
              </a:lvl1pPr>
            </a:lstStyle>
            <a:p>
              <a:pPr lvl="0">
                <a:defRPr sz="1800">
                  <a:solidFill>
                    <a:srgbClr val="000000"/>
                  </a:solidFill>
                </a:defRPr>
              </a:pPr>
              <a:r>
                <a:rPr sz="2400">
                  <a:solidFill>
                    <a:srgbClr val="7A7A7A"/>
                  </a:solidFill>
                </a:rPr>
                <a:t>computing</a:t>
              </a:r>
            </a:p>
          </p:txBody>
        </p:sp>
        <p:pic>
          <p:nvPicPr>
            <p:cNvPr id="297" name=""/>
            <p:cNvPicPr/>
            <p:nvPr/>
          </p:nvPicPr>
          <p:blipFill>
            <a:blip r:embed="rId5">
              <a:extLst/>
            </a:blip>
            <a:stretch>
              <a:fillRect/>
            </a:stretch>
          </p:blipFill>
          <p:spPr>
            <a:xfrm>
              <a:off x="-215900" y="-139700"/>
              <a:ext cx="2197100" cy="1092200"/>
            </a:xfrm>
            <a:prstGeom prst="rect">
              <a:avLst/>
            </a:prstGeom>
            <a:effectLst/>
          </p:spPr>
        </p:pic>
      </p:grpSp>
      <p:sp>
        <p:nvSpPr>
          <p:cNvPr id="300" name="Shape 300"/>
          <p:cNvSpPr/>
          <p:nvPr/>
        </p:nvSpPr>
        <p:spPr>
          <a:xfrm>
            <a:off x="6083300" y="6134100"/>
            <a:ext cx="1739900" cy="842434"/>
          </a:xfrm>
          <a:prstGeom prst="line">
            <a:avLst/>
          </a:prstGeom>
          <a:ln w="38100">
            <a:solidFill>
              <a:srgbClr val="531B93"/>
            </a:solidFill>
            <a:miter lim="400000"/>
            <a:headEnd type="stealth"/>
          </a:ln>
        </p:spPr>
        <p:txBody>
          <a:bodyPr lIns="0" tIns="0" rIns="0" bIns="0"/>
          <a:lstStyle/>
          <a:p>
            <a:pPr lvl="0" algn="l" defTabSz="457200">
              <a:defRPr sz="1200">
                <a:latin typeface="Helvetica"/>
                <a:ea typeface="Helvetica"/>
                <a:cs typeface="Helvetica"/>
                <a:sym typeface="Helvetica"/>
              </a:defRPr>
            </a:pPr>
          </a:p>
        </p:txBody>
      </p:sp>
      <p:sp>
        <p:nvSpPr>
          <p:cNvPr id="301" name="Shape 301"/>
          <p:cNvSpPr/>
          <p:nvPr/>
        </p:nvSpPr>
        <p:spPr>
          <a:xfrm>
            <a:off x="3619500" y="8826500"/>
            <a:ext cx="8178800" cy="431800"/>
          </a:xfrm>
          <a:prstGeom prst="rect">
            <a:avLst/>
          </a:prstGeom>
          <a:solidFill>
            <a:srgbClr val="FFFB00"/>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p>
            <a:pPr lvl="0">
              <a:spcBef>
                <a:spcPts val="2400"/>
              </a:spcBef>
              <a:defRPr sz="1800"/>
            </a:pPr>
            <a:r>
              <a:rPr b="1" sz="2000">
                <a:solidFill>
                  <a:srgbClr val="606060"/>
                </a:solidFill>
                <a:latin typeface="+mn-lt"/>
                <a:ea typeface="+mn-ea"/>
                <a:cs typeface="+mn-cs"/>
                <a:sym typeface="Palatino"/>
              </a:rPr>
              <a:t>Inoltre EURATOM (2M€) - </a:t>
            </a:r>
            <a:r>
              <a:rPr sz="2000">
                <a:solidFill>
                  <a:srgbClr val="606060"/>
                </a:solidFill>
                <a:latin typeface="+mn-lt"/>
                <a:ea typeface="+mn-ea"/>
                <a:cs typeface="+mn-cs"/>
                <a:sym typeface="Palatino"/>
              </a:rPr>
              <a:t>possibile bacino per detector rad-hard</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3" name="Picture 8.png"/>
          <p:cNvPicPr/>
          <p:nvPr/>
        </p:nvPicPr>
        <p:blipFill>
          <a:blip r:embed="rId2">
            <a:extLst/>
          </a:blip>
          <a:stretch>
            <a:fillRect/>
          </a:stretch>
        </p:blipFill>
        <p:spPr>
          <a:xfrm>
            <a:off x="4203700" y="1358900"/>
            <a:ext cx="8890000" cy="4593365"/>
          </a:xfrm>
          <a:prstGeom prst="rect">
            <a:avLst/>
          </a:prstGeom>
          <a:ln w="12700">
            <a:miter lim="400000"/>
          </a:ln>
        </p:spPr>
      </p:pic>
      <p:sp>
        <p:nvSpPr>
          <p:cNvPr id="304" name="Shape 304"/>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Excellent Science</a:t>
            </a:r>
          </a:p>
        </p:txBody>
      </p:sp>
      <p:sp>
        <p:nvSpPr>
          <p:cNvPr id="305" name="Shape 305"/>
          <p:cNvSpPr/>
          <p:nvPr>
            <p:ph type="body" idx="1"/>
          </p:nvPr>
        </p:nvSpPr>
        <p:spPr>
          <a:xfrm>
            <a:off x="571500" y="5791200"/>
            <a:ext cx="11823700" cy="3467100"/>
          </a:xfrm>
          <a:prstGeom prst="rect">
            <a:avLst/>
          </a:prstGeom>
        </p:spPr>
        <p:txBody>
          <a:bodyPr/>
          <a:lstStyle/>
          <a:p>
            <a:pPr lvl="0" marL="426719" indent="-426719" defTabSz="490727">
              <a:spcBef>
                <a:spcPts val="2000"/>
              </a:spcBef>
              <a:buBlip>
                <a:blip r:embed="rId3"/>
              </a:buBlip>
              <a:defRPr sz="1800">
                <a:solidFill>
                  <a:srgbClr val="000000"/>
                </a:solidFill>
              </a:defRPr>
            </a:pPr>
            <a:r>
              <a:rPr b="1" sz="3024">
                <a:solidFill>
                  <a:srgbClr val="5E5E5E"/>
                </a:solidFill>
              </a:rPr>
              <a:t>ERC</a:t>
            </a:r>
            <a:r>
              <a:rPr sz="3024">
                <a:solidFill>
                  <a:srgbClr val="5E5E5E"/>
                </a:solidFill>
              </a:rPr>
              <a:t> grants: individuali, incentrati su proponente,  progetto condotto in piena autonomia dal PI </a:t>
            </a:r>
            <a:endParaRPr sz="3024">
              <a:solidFill>
                <a:srgbClr val="5E5E5E"/>
              </a:solidFill>
            </a:endParaRPr>
          </a:p>
          <a:p>
            <a:pPr lvl="0" marL="426719" indent="-426719" defTabSz="490727">
              <a:spcBef>
                <a:spcPts val="2000"/>
              </a:spcBef>
              <a:buBlip>
                <a:blip r:embed="rId3"/>
              </a:buBlip>
              <a:defRPr sz="1800">
                <a:solidFill>
                  <a:srgbClr val="000000"/>
                </a:solidFill>
              </a:defRPr>
            </a:pPr>
            <a:r>
              <a:rPr b="1" sz="3024">
                <a:solidFill>
                  <a:srgbClr val="5E5E5E"/>
                </a:solidFill>
              </a:rPr>
              <a:t>MSCA</a:t>
            </a:r>
            <a:r>
              <a:rPr sz="3024">
                <a:solidFill>
                  <a:srgbClr val="5E5E5E"/>
                </a:solidFill>
              </a:rPr>
              <a:t> - Marie Sklodowska Curie Actions: mobilità dei ricercatori </a:t>
            </a:r>
            <a:endParaRPr sz="3024">
              <a:solidFill>
                <a:srgbClr val="5E5E5E"/>
              </a:solidFill>
            </a:endParaRPr>
          </a:p>
          <a:p>
            <a:pPr lvl="0" marL="426719" indent="-426719" defTabSz="490727">
              <a:spcBef>
                <a:spcPts val="2000"/>
              </a:spcBef>
              <a:buBlip>
                <a:blip r:embed="rId3"/>
              </a:buBlip>
              <a:defRPr sz="1800">
                <a:solidFill>
                  <a:srgbClr val="000000"/>
                </a:solidFill>
              </a:defRPr>
            </a:pPr>
            <a:r>
              <a:rPr b="1" sz="3024">
                <a:solidFill>
                  <a:srgbClr val="5E5E5E"/>
                </a:solidFill>
              </a:rPr>
              <a:t>FET</a:t>
            </a:r>
            <a:r>
              <a:rPr sz="3024">
                <a:solidFill>
                  <a:srgbClr val="5E5E5E"/>
                </a:solidFill>
              </a:rPr>
              <a:t> grants: ricerca applicativa / tematica </a:t>
            </a:r>
            <a:endParaRPr sz="3024">
              <a:solidFill>
                <a:srgbClr val="5E5E5E"/>
              </a:solidFill>
            </a:endParaRPr>
          </a:p>
          <a:p>
            <a:pPr lvl="0" marL="426719" indent="-426719" defTabSz="490727">
              <a:spcBef>
                <a:spcPts val="2000"/>
              </a:spcBef>
              <a:buBlip>
                <a:blip r:embed="rId3"/>
              </a:buBlip>
              <a:defRPr sz="1800">
                <a:solidFill>
                  <a:srgbClr val="000000"/>
                </a:solidFill>
              </a:defRPr>
            </a:pPr>
            <a:r>
              <a:rPr b="1" sz="3024">
                <a:solidFill>
                  <a:srgbClr val="5E5E5E"/>
                </a:solidFill>
              </a:rPr>
              <a:t>RI</a:t>
            </a:r>
            <a:r>
              <a:rPr sz="3024">
                <a:solidFill>
                  <a:srgbClr val="5E5E5E"/>
                </a:solidFill>
              </a:rPr>
              <a:t> grants: formazione e rafforzamento </a:t>
            </a:r>
          </a:p>
        </p:txBody>
      </p:sp>
      <p:sp>
        <p:nvSpPr>
          <p:cNvPr id="306" name="Shape 30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07" name="Shape 307"/>
          <p:cNvSpPr/>
          <p:nvPr/>
        </p:nvSpPr>
        <p:spPr>
          <a:xfrm>
            <a:off x="424581" y="2508250"/>
            <a:ext cx="3784601"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457200">
              <a:lnSpc>
                <a:spcPts val="3700"/>
              </a:lnSpc>
              <a:defRPr sz="1800"/>
            </a:pPr>
            <a:r>
              <a:rPr>
                <a:solidFill>
                  <a:srgbClr val="232323"/>
                </a:solidFill>
                <a:latin typeface="+mn-lt"/>
                <a:ea typeface="+mn-ea"/>
                <a:cs typeface="+mn-cs"/>
                <a:sym typeface="Palatino"/>
              </a:rPr>
              <a:t>~45% frazione attesa su </a:t>
            </a:r>
            <a:endParaRPr>
              <a:solidFill>
                <a:srgbClr val="232323"/>
              </a:solidFill>
              <a:latin typeface="+mn-lt"/>
              <a:ea typeface="+mn-ea"/>
              <a:cs typeface="+mn-cs"/>
              <a:sym typeface="Palatino"/>
            </a:endParaRPr>
          </a:p>
          <a:p>
            <a:pPr lvl="0" defTabSz="457200">
              <a:lnSpc>
                <a:spcPts val="3700"/>
              </a:lnSpc>
              <a:defRPr sz="1800"/>
            </a:pPr>
            <a:r>
              <a:rPr>
                <a:solidFill>
                  <a:srgbClr val="232323"/>
                </a:solidFill>
                <a:latin typeface="+mn-lt"/>
                <a:ea typeface="+mn-ea"/>
                <a:cs typeface="+mn-cs"/>
                <a:sym typeface="Palatino"/>
              </a:rPr>
              <a:t>Physical Sciences &amp; Engineering</a:t>
            </a:r>
            <a:endParaRPr>
              <a:solidFill>
                <a:srgbClr val="232323"/>
              </a:solidFill>
              <a:latin typeface="+mn-lt"/>
              <a:ea typeface="+mn-ea"/>
              <a:cs typeface="+mn-cs"/>
              <a:sym typeface="Palatino"/>
            </a:endParaRPr>
          </a:p>
          <a:p>
            <a:pPr lvl="0" defTabSz="457200">
              <a:lnSpc>
                <a:spcPts val="3700"/>
              </a:lnSpc>
              <a:defRPr sz="1800"/>
            </a:pPr>
            <a:endParaRPr>
              <a:solidFill>
                <a:srgbClr val="232323"/>
              </a:solidFill>
              <a:latin typeface="+mn-lt"/>
              <a:ea typeface="+mn-ea"/>
              <a:cs typeface="+mn-cs"/>
              <a:sym typeface="Palatino"/>
            </a:endParaRPr>
          </a:p>
          <a:p>
            <a:pPr lvl="0" defTabSz="457200">
              <a:lnSpc>
                <a:spcPts val="3700"/>
              </a:lnSpc>
              <a:defRPr sz="1800"/>
            </a:pPr>
            <a:endParaRPr>
              <a:solidFill>
                <a:srgbClr val="232323"/>
              </a:solidFill>
              <a:latin typeface="+mn-lt"/>
              <a:ea typeface="+mn-ea"/>
              <a:cs typeface="+mn-cs"/>
              <a:sym typeface="Palatino"/>
            </a:endParaRPr>
          </a:p>
          <a:p>
            <a:pPr lvl="0" defTabSz="457200">
              <a:lnSpc>
                <a:spcPts val="3700"/>
              </a:lnSpc>
              <a:defRPr sz="1800"/>
            </a:pPr>
            <a:endParaRPr>
              <a:solidFill>
                <a:srgbClr val="232323"/>
              </a:solidFill>
              <a:latin typeface="+mn-lt"/>
              <a:ea typeface="+mn-ea"/>
              <a:cs typeface="+mn-cs"/>
              <a:sym typeface="Palatino"/>
            </a:endParaRPr>
          </a:p>
          <a:p>
            <a:pPr lvl="0" defTabSz="457200">
              <a:lnSpc>
                <a:spcPts val="4400"/>
              </a:lnSpc>
              <a:defRPr sz="1800"/>
            </a:pPr>
            <a:r>
              <a:rPr sz="2400">
                <a:solidFill>
                  <a:srgbClr val="232323"/>
                </a:solidFill>
                <a:latin typeface="+mn-lt"/>
                <a:ea typeface="+mn-ea"/>
                <a:cs typeface="+mn-cs"/>
                <a:sym typeface="Palatino"/>
              </a:rPr>
              <a:t>4 tipologie di calls per ogni strumento</a:t>
            </a:r>
          </a:p>
        </p:txBody>
      </p:sp>
      <p:grpSp>
        <p:nvGrpSpPr>
          <p:cNvPr id="310" name="Group 310"/>
          <p:cNvGrpSpPr/>
          <p:nvPr/>
        </p:nvGrpSpPr>
        <p:grpSpPr>
          <a:xfrm>
            <a:off x="7480300" y="368300"/>
            <a:ext cx="3708400" cy="1498600"/>
            <a:chOff x="-215900" y="-139700"/>
            <a:chExt cx="3708400" cy="1498600"/>
          </a:xfrm>
        </p:grpSpPr>
        <p:sp>
          <p:nvSpPr>
            <p:cNvPr id="309" name="Shape 309"/>
            <p:cNvSpPr/>
            <p:nvPr/>
          </p:nvSpPr>
          <p:spPr>
            <a:xfrm>
              <a:off x="0" y="0"/>
              <a:ext cx="3276600" cy="9398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defTabSz="457200">
                <a:lnSpc>
                  <a:spcPts val="4400"/>
                </a:lnSpc>
                <a:defRPr sz="1800"/>
              </a:pPr>
              <a:r>
                <a:rPr sz="2400">
                  <a:solidFill>
                    <a:srgbClr val="B92D5D"/>
                  </a:solidFill>
                  <a:latin typeface="+mn-lt"/>
                  <a:ea typeface="+mn-ea"/>
                  <a:cs typeface="+mn-cs"/>
                  <a:sym typeface="Palatino"/>
                </a:rPr>
                <a:t>bacino di opportunità </a:t>
              </a:r>
              <a:endParaRPr sz="2400">
                <a:solidFill>
                  <a:srgbClr val="B92D5D"/>
                </a:solidFill>
                <a:latin typeface="+mn-lt"/>
                <a:ea typeface="+mn-ea"/>
                <a:cs typeface="+mn-cs"/>
                <a:sym typeface="Palatino"/>
              </a:endParaRPr>
            </a:p>
            <a:p>
              <a:pPr lvl="0" defTabSz="457200">
                <a:lnSpc>
                  <a:spcPts val="4400"/>
                </a:lnSpc>
                <a:defRPr sz="1800"/>
              </a:pPr>
              <a:r>
                <a:rPr sz="2400">
                  <a:solidFill>
                    <a:srgbClr val="B92D5D"/>
                  </a:solidFill>
                  <a:latin typeface="+mn-lt"/>
                  <a:ea typeface="+mn-ea"/>
                  <a:cs typeface="+mn-cs"/>
                  <a:sym typeface="Palatino"/>
                </a:rPr>
                <a:t>per le nostre attività </a:t>
              </a:r>
            </a:p>
          </p:txBody>
        </p:sp>
        <p:pic>
          <p:nvPicPr>
            <p:cNvPr id="308" name=""/>
            <p:cNvPicPr/>
            <p:nvPr/>
          </p:nvPicPr>
          <p:blipFill>
            <a:blip r:embed="rId4">
              <a:extLst/>
            </a:blip>
            <a:stretch>
              <a:fillRect/>
            </a:stretch>
          </p:blipFill>
          <p:spPr>
            <a:xfrm>
              <a:off x="-215900" y="-139700"/>
              <a:ext cx="3708400" cy="1498600"/>
            </a:xfrm>
            <a:prstGeom prst="rect">
              <a:avLst/>
            </a:prstGeom>
            <a:effectLst/>
          </p:spPr>
        </p:pic>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Excellent Science - ERC</a:t>
            </a:r>
          </a:p>
        </p:txBody>
      </p:sp>
      <p:sp>
        <p:nvSpPr>
          <p:cNvPr id="313" name="Shape 313"/>
          <p:cNvSpPr/>
          <p:nvPr>
            <p:ph type="body" idx="1"/>
          </p:nvPr>
        </p:nvSpPr>
        <p:spPr>
          <a:xfrm>
            <a:off x="215900" y="1714500"/>
            <a:ext cx="12319000" cy="7632700"/>
          </a:xfrm>
          <a:prstGeom prst="rect">
            <a:avLst/>
          </a:prstGeom>
        </p:spPr>
        <p:txBody>
          <a:bodyPr/>
          <a:lstStyle/>
          <a:p>
            <a:pPr lvl="0" marL="335280" indent="-335280" defTabSz="385572">
              <a:spcBef>
                <a:spcPts val="1500"/>
              </a:spcBef>
              <a:buBlip>
                <a:blip r:embed="rId2"/>
              </a:buBlip>
              <a:defRPr sz="1800">
                <a:solidFill>
                  <a:srgbClr val="000000"/>
                </a:solidFill>
              </a:defRPr>
            </a:pPr>
            <a:r>
              <a:rPr sz="2376">
                <a:solidFill>
                  <a:srgbClr val="5E5E5E"/>
                </a:solidFill>
              </a:rPr>
              <a:t>Caratteristiche dei progetti di ricerca: fortemente innovativi, o interdisciplinari, o in grado di aprire nuovi campi di ricerca</a:t>
            </a:r>
            <a:endParaRPr sz="2376">
              <a:solidFill>
                <a:srgbClr val="5E5E5E"/>
              </a:solidFill>
            </a:endParaRPr>
          </a:p>
          <a:p>
            <a:pPr lvl="0" marL="335280" indent="-335280" defTabSz="385572">
              <a:spcBef>
                <a:spcPts val="1500"/>
              </a:spcBef>
              <a:buBlip>
                <a:blip r:embed="rId2"/>
              </a:buBlip>
              <a:defRPr sz="1800">
                <a:solidFill>
                  <a:srgbClr val="000000"/>
                </a:solidFill>
              </a:defRPr>
            </a:pPr>
            <a:r>
              <a:rPr sz="2376">
                <a:solidFill>
                  <a:srgbClr val="5E5E5E"/>
                </a:solidFill>
              </a:rPr>
              <a:t>PI di qualsiasi nazionalità;  Host Institution in EU - deve garantire totale indipendenza al PI  </a:t>
            </a: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endParaRPr sz="2376">
              <a:solidFill>
                <a:srgbClr val="5E5E5E"/>
              </a:solidFill>
            </a:endParaRPr>
          </a:p>
          <a:p>
            <a:pPr lvl="0" marL="335280" indent="-335280" defTabSz="385572">
              <a:spcBef>
                <a:spcPts val="1500"/>
              </a:spcBef>
              <a:buBlip>
                <a:blip r:embed="rId2"/>
              </a:buBlip>
              <a:defRPr sz="1800">
                <a:solidFill>
                  <a:srgbClr val="000000"/>
                </a:solidFill>
              </a:defRPr>
            </a:pPr>
            <a:r>
              <a:rPr b="1" sz="2376">
                <a:solidFill>
                  <a:srgbClr val="B92D5D"/>
                </a:solidFill>
              </a:rPr>
              <a:t>11 Dic 2013 aperti i primi bandi:</a:t>
            </a:r>
            <a:endParaRPr b="1" sz="2376">
              <a:solidFill>
                <a:srgbClr val="B92D5D"/>
              </a:solidFill>
            </a:endParaRPr>
          </a:p>
          <a:p>
            <a:pPr lvl="1" marL="737616" indent="-402336" defTabSz="385572">
              <a:spcBef>
                <a:spcPts val="1500"/>
              </a:spcBef>
              <a:buBlip>
                <a:blip r:embed="rId2"/>
              </a:buBlip>
              <a:defRPr sz="1800">
                <a:solidFill>
                  <a:srgbClr val="000000"/>
                </a:solidFill>
              </a:defRPr>
            </a:pPr>
            <a:r>
              <a:rPr b="1" sz="2376">
                <a:solidFill>
                  <a:srgbClr val="B92D5D"/>
                </a:solidFill>
              </a:rPr>
              <a:t> Starting (deadline 25-03-2014), Consolidator (deadline 3-06-3014), PoC (1-10-2014)  </a:t>
            </a:r>
          </a:p>
        </p:txBody>
      </p:sp>
      <p:sp>
        <p:nvSpPr>
          <p:cNvPr id="314" name="Shape 3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graphicFrame>
        <p:nvGraphicFramePr>
          <p:cNvPr id="315" name="Table 315"/>
          <p:cNvGraphicFramePr/>
          <p:nvPr/>
        </p:nvGraphicFramePr>
        <p:xfrm>
          <a:off x="461433" y="4077229"/>
          <a:ext cx="12090401" cy="3866350"/>
        </p:xfrm>
        <a:graphic xmlns:a="http://schemas.openxmlformats.org/drawingml/2006/main">
          <a:graphicData uri="http://schemas.openxmlformats.org/drawingml/2006/table">
            <a:tbl>
              <a:tblPr firstCol="1" firstRow="0" lastCol="0" lastRow="0" bandCol="0" bandRow="1" rtl="0">
                <a:tableStyleId>{8F44A2F1-9E1F-4B54-A3A2-5F16C0AD49E2}</a:tableStyleId>
              </a:tblPr>
              <a:tblGrid>
                <a:gridCol w="1684866"/>
                <a:gridCol w="1126066"/>
                <a:gridCol w="1354666"/>
                <a:gridCol w="1117600"/>
                <a:gridCol w="6807200"/>
              </a:tblGrid>
              <a:tr h="554174">
                <a:tc gridSpan="5">
                  <a:txBody>
                    <a:bodyPr/>
                    <a:lstStyle/>
                    <a:p>
                      <a:pPr lvl="0" defTabSz="914400">
                        <a:tabLst>
                          <a:tab pos="914400" algn="l"/>
                        </a:tabLst>
                        <a:defRPr>
                          <a:solidFill>
                            <a:srgbClr val="000000"/>
                          </a:solidFill>
                        </a:defRPr>
                      </a:pPr>
                      <a:r>
                        <a:rPr b="1" sz="2500">
                          <a:solidFill>
                            <a:srgbClr val="61177C"/>
                          </a:solidFill>
                          <a:latin typeface="+mn-lt"/>
                          <a:ea typeface="+mn-ea"/>
                          <a:cs typeface="+mn-cs"/>
                        </a:rPr>
                        <a:t>ERC: European Research Council</a:t>
                      </a:r>
                    </a:p>
                  </a:txBody>
                  <a:tcPr marL="50800" marR="50800" marT="50800" marB="50800" anchor="ctr" anchorCtr="0" horzOverflow="overflow">
                    <a:lnR w="12700">
                      <a:miter lim="400000"/>
                    </a:lnR>
                    <a:lnT w="12700">
                      <a:miter lim="400000"/>
                    </a:lnT>
                    <a:solidFill>
                      <a:srgbClr val="E8CAE8">
                        <a:alpha val="50000"/>
                      </a:srgbClr>
                    </a:solidFill>
                  </a:tcPr>
                </a:tc>
                <a:tc hMerge="1">
                  <a:tcPr/>
                </a:tc>
                <a:tc hMerge="1">
                  <a:tcPr/>
                </a:tc>
                <a:tc hMerge="1">
                  <a:tcPr/>
                </a:tc>
                <a:tc hMerge="1">
                  <a:tcPr/>
                </a:tc>
              </a:tr>
              <a:tr h="792617">
                <a:tc>
                  <a:txBody>
                    <a:bodyPr/>
                    <a:lstStyle/>
                    <a:p>
                      <a:pPr lvl="0" defTabSz="914400">
                        <a:tabLst>
                          <a:tab pos="914400" algn="l"/>
                        </a:tabLst>
                        <a:defRPr>
                          <a:solidFill>
                            <a:srgbClr val="000000"/>
                          </a:solidFill>
                        </a:defRPr>
                      </a:pPr>
                      <a:r>
                        <a:rPr b="1" sz="2000">
                          <a:solidFill>
                            <a:srgbClr val="61177C"/>
                          </a:solidFill>
                          <a:latin typeface="+mn-lt"/>
                          <a:ea typeface="+mn-ea"/>
                          <a:cs typeface="+mn-cs"/>
                        </a:rPr>
                        <a:t>Tipo</a:t>
                      </a:r>
                    </a:p>
                  </a:txBody>
                  <a:tcPr marL="50800" marR="50800" marT="50800" marB="50800" anchor="ctr" anchorCtr="0" horzOverflow="overflow">
                    <a:solidFill>
                      <a:srgbClr val="E8CAE8">
                        <a:alpha val="50000"/>
                      </a:srgbClr>
                    </a:solidFill>
                  </a:tcPr>
                </a:tc>
                <a:tc>
                  <a:txBody>
                    <a:bodyPr/>
                    <a:lstStyle/>
                    <a:p>
                      <a:pPr lvl="0" defTabSz="914400">
                        <a:tabLst>
                          <a:tab pos="914400" algn="l"/>
                        </a:tabLst>
                      </a:pPr>
                      <a:r>
                        <a:rPr b="1" sz="2000">
                          <a:solidFill>
                            <a:srgbClr val="61177C"/>
                          </a:solidFill>
                          <a:latin typeface="+mn-lt"/>
                          <a:ea typeface="+mn-ea"/>
                          <a:cs typeface="+mn-cs"/>
                        </a:rPr>
                        <a:t>Anni dal PhD</a:t>
                      </a:r>
                    </a:p>
                  </a:txBody>
                  <a:tcPr marL="50800" marR="50800" marT="50800" marB="50800" anchor="ctr" anchorCtr="0" horzOverflow="overflow">
                    <a:solidFill>
                      <a:srgbClr val="E8CAE8">
                        <a:alpha val="50000"/>
                      </a:srgbClr>
                    </a:solidFill>
                  </a:tcPr>
                </a:tc>
                <a:tc>
                  <a:txBody>
                    <a:bodyPr/>
                    <a:lstStyle/>
                    <a:p>
                      <a:pPr lvl="0" defTabSz="914400">
                        <a:tabLst>
                          <a:tab pos="914400" algn="l"/>
                        </a:tabLst>
                      </a:pPr>
                      <a:r>
                        <a:rPr b="1" sz="2000">
                          <a:solidFill>
                            <a:srgbClr val="61177C"/>
                          </a:solidFill>
                          <a:latin typeface="+mn-lt"/>
                          <a:ea typeface="+mn-ea"/>
                          <a:cs typeface="+mn-cs"/>
                        </a:rPr>
                        <a:t>Budget Max.</a:t>
                      </a:r>
                    </a:p>
                  </a:txBody>
                  <a:tcPr marL="50800" marR="50800" marT="50800" marB="50800" anchor="ctr" anchorCtr="0" horzOverflow="overflow">
                    <a:solidFill>
                      <a:srgbClr val="E8CAE8">
                        <a:alpha val="50000"/>
                      </a:srgbClr>
                    </a:solidFill>
                  </a:tcPr>
                </a:tc>
                <a:tc>
                  <a:txBody>
                    <a:bodyPr/>
                    <a:lstStyle/>
                    <a:p>
                      <a:pPr lvl="0" defTabSz="914400">
                        <a:tabLst>
                          <a:tab pos="914400" algn="l"/>
                        </a:tabLst>
                      </a:pPr>
                      <a:r>
                        <a:rPr b="1" sz="2000">
                          <a:solidFill>
                            <a:srgbClr val="61177C"/>
                          </a:solidFill>
                          <a:latin typeface="+mn-lt"/>
                          <a:ea typeface="+mn-ea"/>
                          <a:cs typeface="+mn-cs"/>
                        </a:rPr>
                        <a:t> Tempo PI </a:t>
                      </a:r>
                    </a:p>
                  </a:txBody>
                  <a:tcPr marL="50800" marR="50800" marT="50800" marB="50800" anchor="ctr" anchorCtr="0" horzOverflow="overflow">
                    <a:solidFill>
                      <a:srgbClr val="E8CAE8">
                        <a:alpha val="50000"/>
                      </a:srgbClr>
                    </a:solidFill>
                  </a:tcPr>
                </a:tc>
                <a:tc>
                  <a:txBody>
                    <a:bodyPr/>
                    <a:lstStyle/>
                    <a:p>
                      <a:pPr lvl="0" defTabSz="914400">
                        <a:tabLst>
                          <a:tab pos="914400" algn="l"/>
                        </a:tabLst>
                      </a:pPr>
                      <a:r>
                        <a:rPr b="1" sz="2000">
                          <a:solidFill>
                            <a:srgbClr val="61177C"/>
                          </a:solidFill>
                          <a:latin typeface="+mn-lt"/>
                          <a:ea typeface="+mn-ea"/>
                          <a:cs typeface="+mn-cs"/>
                        </a:rPr>
                        <a:t>requisiti</a:t>
                      </a:r>
                    </a:p>
                  </a:txBody>
                  <a:tcPr marL="50800" marR="50800" marT="50800" marB="50800" anchor="ctr" anchorCtr="0" horzOverflow="overflow">
                    <a:lnR w="12700">
                      <a:miter lim="400000"/>
                    </a:lnR>
                    <a:solidFill>
                      <a:srgbClr val="E8CAE8">
                        <a:alpha val="50000"/>
                      </a:srgbClr>
                    </a:solidFill>
                  </a:tcPr>
                </a:tc>
              </a:tr>
              <a:tr h="765175">
                <a:tc>
                  <a:txBody>
                    <a:bodyPr/>
                    <a:lstStyle/>
                    <a:p>
                      <a:pPr lvl="0" defTabSz="914400">
                        <a:tabLst>
                          <a:tab pos="914400" algn="l"/>
                        </a:tabLst>
                        <a:defRPr>
                          <a:solidFill>
                            <a:srgbClr val="000000"/>
                          </a:solidFill>
                        </a:defRPr>
                      </a:pPr>
                      <a:r>
                        <a:rPr b="1" sz="2000">
                          <a:solidFill>
                            <a:srgbClr val="785700"/>
                          </a:solidFill>
                          <a:latin typeface="+mn-lt"/>
                          <a:ea typeface="+mn-ea"/>
                          <a:cs typeface="+mn-cs"/>
                        </a:rPr>
                        <a:t>Starting</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 2 e ≤ 7</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1.5 M€</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≥50%</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maturità e potenziale indipendenza, ≥1 pub. senza PhD supervisor</a:t>
                      </a:r>
                    </a:p>
                  </a:txBody>
                  <a:tcPr marL="50800" marR="50800" marT="50800" marB="50800" anchor="ctr" anchorCtr="0" horzOverflow="overflow">
                    <a:lnR w="12700">
                      <a:miter lim="400000"/>
                    </a:lnR>
                  </a:tcPr>
                </a:tc>
              </a:tr>
              <a:tr h="555819">
                <a:tc>
                  <a:txBody>
                    <a:bodyPr/>
                    <a:lstStyle/>
                    <a:p>
                      <a:pPr lvl="0" defTabSz="914400">
                        <a:tabLst>
                          <a:tab pos="914400" algn="l"/>
                        </a:tabLst>
                        <a:defRPr>
                          <a:solidFill>
                            <a:srgbClr val="000000"/>
                          </a:solidFill>
                        </a:defRPr>
                      </a:pPr>
                      <a:r>
                        <a:rPr b="1" sz="2000">
                          <a:solidFill>
                            <a:srgbClr val="785700"/>
                          </a:solidFill>
                          <a:latin typeface="+mn-lt"/>
                          <a:ea typeface="+mn-ea"/>
                          <a:cs typeface="+mn-cs"/>
                        </a:rPr>
                        <a:t>Consolidator</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&gt;7 e ≤ 12</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2 M€</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≥50%</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maturità e indipendenza, varie pub. senza PhD supervisor</a:t>
                      </a:r>
                    </a:p>
                  </a:txBody>
                  <a:tcPr marL="50800" marR="50800" marT="50800" marB="50800" anchor="ctr" anchorCtr="0" horzOverflow="overflow">
                    <a:lnR w="12700">
                      <a:miter lim="400000"/>
                    </a:lnR>
                  </a:tcPr>
                </a:tc>
              </a:tr>
              <a:tr h="434975">
                <a:tc>
                  <a:txBody>
                    <a:bodyPr/>
                    <a:lstStyle/>
                    <a:p>
                      <a:pPr lvl="0" defTabSz="914400">
                        <a:tabLst>
                          <a:tab pos="914400" algn="l"/>
                        </a:tabLst>
                        <a:defRPr>
                          <a:solidFill>
                            <a:srgbClr val="000000"/>
                          </a:solidFill>
                        </a:defRPr>
                      </a:pPr>
                      <a:r>
                        <a:rPr b="1" sz="2000">
                          <a:solidFill>
                            <a:srgbClr val="785700"/>
                          </a:solidFill>
                          <a:latin typeface="+mn-lt"/>
                          <a:ea typeface="+mn-ea"/>
                          <a:cs typeface="+mn-cs"/>
                        </a:rPr>
                        <a:t>Advanced</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2.5 M€</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≥30%</a:t>
                      </a:r>
                    </a:p>
                  </a:txBody>
                  <a:tcPr marL="50800" marR="50800" marT="50800" marB="50800" anchor="ctr" anchorCtr="0" horzOverflow="overflow"/>
                </a:tc>
                <a:tc>
                  <a:txBody>
                    <a:bodyPr/>
                    <a:lstStyle/>
                    <a:p>
                      <a:pPr lvl="0" defTabSz="914400">
                        <a:tabLst>
                          <a:tab pos="914400" algn="l"/>
                        </a:tabLst>
                      </a:pPr>
                      <a:r>
                        <a:rPr sz="2000">
                          <a:solidFill>
                            <a:srgbClr val="232323"/>
                          </a:solidFill>
                          <a:latin typeface="+mn-lt"/>
                          <a:ea typeface="+mn-ea"/>
                          <a:cs typeface="+mn-cs"/>
                        </a:rPr>
                        <a:t>significativi risultati negli ultimi 10 anni</a:t>
                      </a:r>
                    </a:p>
                  </a:txBody>
                  <a:tcPr marL="50800" marR="50800" marT="50800" marB="50800" anchor="ctr" anchorCtr="0" horzOverflow="overflow">
                    <a:lnR w="12700">
                      <a:miter lim="400000"/>
                    </a:lnR>
                  </a:tcPr>
                </a:tc>
              </a:tr>
              <a:tr h="763587">
                <a:tc>
                  <a:txBody>
                    <a:bodyPr/>
                    <a:lstStyle/>
                    <a:p>
                      <a:pPr lvl="0" defTabSz="914400">
                        <a:tabLst>
                          <a:tab pos="914400" algn="l"/>
                        </a:tabLst>
                        <a:defRPr>
                          <a:solidFill>
                            <a:srgbClr val="000000"/>
                          </a:solidFill>
                        </a:defRPr>
                      </a:pPr>
                      <a:r>
                        <a:rPr b="1" sz="2000">
                          <a:solidFill>
                            <a:srgbClr val="785700"/>
                          </a:solidFill>
                          <a:latin typeface="+mn-lt"/>
                          <a:ea typeface="+mn-ea"/>
                          <a:cs typeface="+mn-cs"/>
                        </a:rPr>
                        <a:t>Proof of Concept</a:t>
                      </a:r>
                    </a:p>
                  </a:txBody>
                  <a:tcPr marL="50800" marR="50800" marT="50800" marB="50800" anchor="ctr" anchorCtr="0" horzOverflow="overflow">
                    <a:lnB w="12700">
                      <a:miter lim="400000"/>
                    </a:lnB>
                  </a:tcPr>
                </a:tc>
                <a:tc>
                  <a:txBody>
                    <a:bodyPr/>
                    <a:lstStyle/>
                    <a:p>
                      <a:pPr lvl="0" defTabSz="914400">
                        <a:tabLst>
                          <a:tab pos="914400" algn="l"/>
                        </a:tabLst>
                      </a:pPr>
                      <a:r>
                        <a:rPr sz="2000">
                          <a:solidFill>
                            <a:srgbClr val="232323"/>
                          </a:solidFill>
                          <a:latin typeface="+mn-lt"/>
                          <a:ea typeface="+mn-ea"/>
                          <a:cs typeface="+mn-cs"/>
                        </a:rPr>
                        <a:t>ERC</a:t>
                      </a:r>
                    </a:p>
                  </a:txBody>
                  <a:tcPr marL="50800" marR="50800" marT="50800" marB="50800" anchor="ctr" anchorCtr="0" horzOverflow="overflow">
                    <a:lnB w="12700">
                      <a:miter lim="400000"/>
                    </a:lnB>
                  </a:tcPr>
                </a:tc>
                <a:tc>
                  <a:txBody>
                    <a:bodyPr/>
                    <a:lstStyle/>
                    <a:p>
                      <a:pPr lvl="0" defTabSz="914400">
                        <a:tabLst>
                          <a:tab pos="914400" algn="l"/>
                        </a:tabLst>
                      </a:pPr>
                      <a:r>
                        <a:rPr sz="2000">
                          <a:solidFill>
                            <a:srgbClr val="232323"/>
                          </a:solidFill>
                          <a:latin typeface="+mn-lt"/>
                          <a:ea typeface="+mn-ea"/>
                          <a:cs typeface="+mn-cs"/>
                        </a:rPr>
                        <a:t>150 k€/y</a:t>
                      </a:r>
                    </a:p>
                  </a:txBody>
                  <a:tcPr marL="50800" marR="50800" marT="50800" marB="50800" anchor="ctr" anchorCtr="0" horzOverflow="overflow">
                    <a:lnB w="12700">
                      <a:miter lim="400000"/>
                    </a:lnB>
                  </a:tcPr>
                </a:tc>
                <a:tc>
                  <a:txBody>
                    <a:bodyPr/>
                    <a:lstStyle/>
                    <a:p>
                      <a:pPr lvl="0" defTabSz="914400">
                        <a:tabLst>
                          <a:tab pos="914400" algn="l"/>
                        </a:tabLst>
                      </a:pPr>
                      <a:r>
                        <a:rPr sz="2000">
                          <a:solidFill>
                            <a:srgbClr val="232323"/>
                          </a:solidFill>
                          <a:latin typeface="+mn-lt"/>
                          <a:ea typeface="+mn-ea"/>
                          <a:cs typeface="+mn-cs"/>
                        </a:rPr>
                        <a:t>-</a:t>
                      </a:r>
                    </a:p>
                  </a:txBody>
                  <a:tcPr marL="50800" marR="50800" marT="50800" marB="50800" anchor="ctr" anchorCtr="0" horzOverflow="overflow">
                    <a:lnB w="12700">
                      <a:miter lim="400000"/>
                    </a:lnB>
                  </a:tcPr>
                </a:tc>
                <a:tc>
                  <a:txBody>
                    <a:bodyPr/>
                    <a:lstStyle/>
                    <a:p>
                      <a:pPr lvl="0" defTabSz="914400">
                        <a:tabLst>
                          <a:tab pos="914400" algn="l"/>
                        </a:tabLst>
                      </a:pPr>
                      <a:r>
                        <a:rPr sz="2000">
                          <a:solidFill>
                            <a:srgbClr val="232323"/>
                          </a:solidFill>
                          <a:latin typeface="+mn-lt"/>
                          <a:ea typeface="+mn-ea"/>
                          <a:cs typeface="+mn-cs"/>
                        </a:rPr>
                        <a:t>applicazione innovativa delle idee sviluppate nel progetto precedente</a:t>
                      </a:r>
                    </a:p>
                  </a:txBody>
                  <a:tcPr marL="50800" marR="50800" marT="50800" marB="50800" anchor="ctr" anchorCtr="0" horzOverflow="overflow">
                    <a:lnR w="12700">
                      <a:miter lim="400000"/>
                    </a:lnR>
                    <a:lnB w="12700">
                      <a:miter lim="400000"/>
                    </a:lnB>
                  </a:tcPr>
                </a:tc>
              </a:tr>
            </a:tbl>
          </a:graphicData>
        </a:graphic>
      </p:graphicFrame>
      <p:sp>
        <p:nvSpPr>
          <p:cNvPr id="316" name="Shape 316"/>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
        <p:nvSpPr>
          <p:cNvPr id="317" name="Shape 317"/>
          <p:cNvSpPr/>
          <p:nvPr/>
        </p:nvSpPr>
        <p:spPr>
          <a:xfrm>
            <a:off x="3445637" y="3638550"/>
            <a:ext cx="9455871"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mn-lt"/>
                <a:ea typeface="+mn-ea"/>
                <a:cs typeface="+mn-cs"/>
                <a:sym typeface="Palatino"/>
              </a:defRPr>
            </a:lvl1pPr>
          </a:lstStyle>
          <a:p>
            <a:pPr lvl="0">
              <a:defRPr sz="1800"/>
            </a:pPr>
            <a:r>
              <a:rPr sz="2000"/>
              <a:t>rispetto alla data di pubblicazione del bando; 18 mesi per figlio in caso di maternità</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Excellent Science - ERC</a:t>
            </a:r>
          </a:p>
        </p:txBody>
      </p:sp>
      <p:sp>
        <p:nvSpPr>
          <p:cNvPr id="320" name="Shape 320"/>
          <p:cNvSpPr/>
          <p:nvPr>
            <p:ph type="body" idx="1"/>
          </p:nvPr>
        </p:nvSpPr>
        <p:spPr>
          <a:xfrm>
            <a:off x="215900" y="1714500"/>
            <a:ext cx="12319000" cy="7518400"/>
          </a:xfrm>
          <a:prstGeom prst="rect">
            <a:avLst/>
          </a:prstGeom>
        </p:spPr>
        <p:txBody>
          <a:bodyPr/>
          <a:lstStyle/>
          <a:p>
            <a:pPr lvl="0">
              <a:buBlip>
                <a:blip r:embed="rId2"/>
              </a:buBlip>
              <a:defRPr sz="1800">
                <a:solidFill>
                  <a:srgbClr val="000000"/>
                </a:solidFill>
              </a:defRPr>
            </a:pPr>
            <a:r>
              <a:rPr sz="3600">
                <a:solidFill>
                  <a:srgbClr val="5E5E5E"/>
                </a:solidFill>
              </a:rPr>
              <a:t> Storia: </a:t>
            </a:r>
            <a:endParaRPr sz="3600">
              <a:solidFill>
                <a:srgbClr val="5E5E5E"/>
              </a:solidFill>
            </a:endParaRPr>
          </a:p>
          <a:p>
            <a:pPr lvl="1">
              <a:buBlip>
                <a:blip r:embed="rId2"/>
              </a:buBlip>
              <a:defRPr sz="1800">
                <a:solidFill>
                  <a:srgbClr val="000000"/>
                </a:solidFill>
              </a:defRPr>
            </a:pPr>
            <a:r>
              <a:rPr sz="3000">
                <a:solidFill>
                  <a:srgbClr val="942193"/>
                </a:solidFill>
              </a:rPr>
              <a:t>Share italiano:  5.5%  Starting  (8° dopo UK, D, F, NL, CH, IL, ES),  6.2% Advanced  (6° dopo UK, D, F, CH, NL) </a:t>
            </a:r>
            <a:endParaRPr sz="3000">
              <a:solidFill>
                <a:srgbClr val="942193"/>
              </a:solidFill>
            </a:endParaRPr>
          </a:p>
          <a:p>
            <a:pPr lvl="1">
              <a:buBlip>
                <a:blip r:embed="rId2"/>
              </a:buBlip>
              <a:defRPr sz="1800">
                <a:solidFill>
                  <a:srgbClr val="000000"/>
                </a:solidFill>
              </a:defRPr>
            </a:pPr>
            <a:r>
              <a:rPr sz="3000">
                <a:solidFill>
                  <a:srgbClr val="942193"/>
                </a:solidFill>
              </a:rPr>
              <a:t>Totale INFN ( fino al 2013): 3 Starting, 1 Consolidator, 4 Advanced </a:t>
            </a:r>
            <a:endParaRPr sz="3000">
              <a:solidFill>
                <a:srgbClr val="942193"/>
              </a:solidFill>
            </a:endParaRPr>
          </a:p>
          <a:p>
            <a:pPr lvl="1">
              <a:buBlip>
                <a:blip r:embed="rId2"/>
              </a:buBlip>
              <a:defRPr sz="1800">
                <a:solidFill>
                  <a:srgbClr val="000000"/>
                </a:solidFill>
              </a:defRPr>
            </a:pPr>
            <a:r>
              <a:rPr sz="3000">
                <a:solidFill>
                  <a:srgbClr val="942193"/>
                </a:solidFill>
              </a:rPr>
              <a:t>Totale CSN1 (fino al 2013): 1 Consolidator </a:t>
            </a:r>
            <a:endParaRPr sz="3000">
              <a:solidFill>
                <a:srgbClr val="942193"/>
              </a:solidFill>
            </a:endParaRPr>
          </a:p>
          <a:p>
            <a:pPr lvl="2">
              <a:buBlip>
                <a:blip r:embed="rId2"/>
              </a:buBlip>
              <a:defRPr sz="1800">
                <a:solidFill>
                  <a:srgbClr val="000000"/>
                </a:solidFill>
              </a:defRPr>
            </a:pPr>
            <a:r>
              <a:rPr sz="2400">
                <a:solidFill>
                  <a:srgbClr val="5E5E5E"/>
                </a:solidFill>
              </a:rPr>
              <a:t>Gianluca Cavoto, progetto CRYSBEAM - ricerca/tecnologia sviluppata in UA9 </a:t>
            </a:r>
            <a:endParaRPr sz="2400">
              <a:solidFill>
                <a:srgbClr val="5E5E5E"/>
              </a:solidFill>
            </a:endParaRPr>
          </a:p>
          <a:p>
            <a:pPr lvl="3" marL="2201333" indent="-677333">
              <a:buBlip>
                <a:blip r:embed="rId2"/>
              </a:buBlip>
              <a:defRPr>
                <a:solidFill>
                  <a:srgbClr val="000000"/>
                </a:solidFill>
              </a:defRPr>
            </a:pPr>
            <a:r>
              <a:rPr sz="2400">
                <a:solidFill>
                  <a:srgbClr val="9437FF"/>
                </a:solidFill>
              </a:rPr>
              <a:t>CRYStal channeling to extract a high energy hadron BEam from an Accelerator Machine</a:t>
            </a:r>
          </a:p>
        </p:txBody>
      </p:sp>
      <p:sp>
        <p:nvSpPr>
          <p:cNvPr id="321" name="Shape 32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sp>
        <p:nvSpPr>
          <p:cNvPr id="322" name="Shape 322"/>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title"/>
          </p:nvPr>
        </p:nvSpPr>
        <p:spPr>
          <a:prstGeom prst="rect">
            <a:avLst/>
          </a:prstGeom>
        </p:spPr>
        <p:txBody>
          <a:bodyPr/>
          <a:lstStyle/>
          <a:p>
            <a:pPr lvl="0">
              <a:defRPr sz="1800">
                <a:solidFill>
                  <a:srgbClr val="000000"/>
                </a:solidFill>
                <a:effectLst/>
              </a:defRPr>
            </a:pPr>
            <a:r>
              <a:rPr sz="6400">
                <a:solidFill>
                  <a:srgbClr val="00116D"/>
                </a:solidFill>
                <a:effectLst>
                  <a:outerShdw sx="100000" sy="100000" kx="0" ky="0" algn="b" rotWithShape="0" blurRad="127000" dist="76200" dir="2700000">
                    <a:srgbClr val="404040">
                      <a:alpha val="75000"/>
                    </a:srgbClr>
                  </a:outerShdw>
                </a:effectLst>
              </a:rPr>
              <a:t>Marie S.Curie Actions</a:t>
            </a:r>
          </a:p>
        </p:txBody>
      </p:sp>
      <p:sp>
        <p:nvSpPr>
          <p:cNvPr id="325" name="Shape 325"/>
          <p:cNvSpPr/>
          <p:nvPr>
            <p:ph type="body" idx="1"/>
          </p:nvPr>
        </p:nvSpPr>
        <p:spPr>
          <a:xfrm>
            <a:off x="800100" y="1701800"/>
            <a:ext cx="7696200" cy="3175000"/>
          </a:xfrm>
          <a:prstGeom prst="rect">
            <a:avLst/>
          </a:prstGeom>
        </p:spPr>
        <p:txBody>
          <a:bodyPr/>
          <a:lstStyle/>
          <a:p>
            <a:pPr lvl="0" marL="299719" indent="-299719" defTabSz="344677">
              <a:spcBef>
                <a:spcPts val="1400"/>
              </a:spcBef>
              <a:buBlip>
                <a:blip r:embed="rId2"/>
              </a:buBlip>
              <a:defRPr sz="1800">
                <a:solidFill>
                  <a:srgbClr val="000000"/>
                </a:solidFill>
              </a:defRPr>
            </a:pPr>
            <a:r>
              <a:rPr b="1" sz="2124">
                <a:solidFill>
                  <a:srgbClr val="5E5E5E"/>
                </a:solidFill>
              </a:rPr>
              <a:t>Focus: Mobilità</a:t>
            </a:r>
            <a:endParaRPr b="1" sz="2124">
              <a:solidFill>
                <a:srgbClr val="5E5E5E"/>
              </a:solidFill>
            </a:endParaRPr>
          </a:p>
          <a:p>
            <a:pPr lvl="0" marL="299719" indent="-299719" defTabSz="344677">
              <a:spcBef>
                <a:spcPts val="1400"/>
              </a:spcBef>
              <a:buBlip>
                <a:blip r:embed="rId2"/>
              </a:buBlip>
              <a:defRPr sz="1800">
                <a:solidFill>
                  <a:srgbClr val="000000"/>
                </a:solidFill>
              </a:defRPr>
            </a:pPr>
            <a:r>
              <a:rPr sz="2124">
                <a:solidFill>
                  <a:srgbClr val="5E5E5E"/>
                </a:solidFill>
              </a:rPr>
              <a:t>Host driven: International Training Networks (ITN) </a:t>
            </a:r>
            <a:endParaRPr sz="2124">
              <a:solidFill>
                <a:srgbClr val="5E5E5E"/>
              </a:solidFill>
            </a:endParaRPr>
          </a:p>
          <a:p>
            <a:pPr lvl="0" marL="299719" indent="-299719" defTabSz="344677">
              <a:spcBef>
                <a:spcPts val="1400"/>
              </a:spcBef>
              <a:buBlip>
                <a:blip r:embed="rId2"/>
              </a:buBlip>
              <a:defRPr sz="1800">
                <a:solidFill>
                  <a:srgbClr val="000000"/>
                </a:solidFill>
              </a:defRPr>
            </a:pPr>
            <a:r>
              <a:rPr sz="2124">
                <a:solidFill>
                  <a:srgbClr val="5E5E5E"/>
                </a:solidFill>
              </a:rPr>
              <a:t>Individual Fellowships (IF) </a:t>
            </a:r>
            <a:endParaRPr sz="2124">
              <a:solidFill>
                <a:srgbClr val="5E5E5E"/>
              </a:solidFill>
            </a:endParaRPr>
          </a:p>
          <a:p>
            <a:pPr lvl="0" marL="299719" indent="-299719" defTabSz="344677">
              <a:spcBef>
                <a:spcPts val="1400"/>
              </a:spcBef>
              <a:buBlip>
                <a:blip r:embed="rId2"/>
              </a:buBlip>
              <a:defRPr sz="1800">
                <a:solidFill>
                  <a:srgbClr val="000000"/>
                </a:solidFill>
              </a:defRPr>
            </a:pPr>
            <a:r>
              <a:rPr sz="2124">
                <a:solidFill>
                  <a:srgbClr val="5E5E5E"/>
                </a:solidFill>
              </a:rPr>
              <a:t>Research and Innovation Exchange (RISE) </a:t>
            </a:r>
            <a:endParaRPr sz="2124">
              <a:solidFill>
                <a:srgbClr val="5E5E5E"/>
              </a:solidFill>
            </a:endParaRPr>
          </a:p>
          <a:p>
            <a:pPr lvl="0" marL="299719" indent="-299719" defTabSz="344677">
              <a:spcBef>
                <a:spcPts val="1400"/>
              </a:spcBef>
              <a:buBlip>
                <a:blip r:embed="rId2"/>
              </a:buBlip>
              <a:defRPr sz="1800">
                <a:solidFill>
                  <a:srgbClr val="000000"/>
                </a:solidFill>
              </a:defRPr>
            </a:pPr>
            <a:r>
              <a:rPr sz="2124">
                <a:solidFill>
                  <a:srgbClr val="5E5E5E"/>
                </a:solidFill>
              </a:rPr>
              <a:t>Cofund of National and Regional Programs (COFUND) </a:t>
            </a:r>
            <a:endParaRPr sz="2124">
              <a:solidFill>
                <a:srgbClr val="5E5E5E"/>
              </a:solidFill>
            </a:endParaRPr>
          </a:p>
          <a:p>
            <a:pPr lvl="0" marL="299719" indent="-299719" defTabSz="344677">
              <a:spcBef>
                <a:spcPts val="1400"/>
              </a:spcBef>
              <a:buBlip>
                <a:blip r:embed="rId2"/>
              </a:buBlip>
              <a:defRPr sz="1800">
                <a:solidFill>
                  <a:srgbClr val="000000"/>
                </a:solidFill>
              </a:defRPr>
            </a:pPr>
            <a:r>
              <a:rPr sz="2124">
                <a:solidFill>
                  <a:srgbClr val="5E5E5E"/>
                </a:solidFill>
              </a:rPr>
              <a:t>EXTRA: Notte dei ricercatori (NIGHT) </a:t>
            </a:r>
          </a:p>
        </p:txBody>
      </p:sp>
      <p:sp>
        <p:nvSpPr>
          <p:cNvPr id="326" name="Shape 3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1A0A53"/>
                </a:solidFill>
              </a:rPr>
            </a:fld>
          </a:p>
        </p:txBody>
      </p:sp>
      <p:pic>
        <p:nvPicPr>
          <p:cNvPr id="327" name="Picture 21.png"/>
          <p:cNvPicPr/>
          <p:nvPr/>
        </p:nvPicPr>
        <p:blipFill>
          <a:blip r:embed="rId3">
            <a:extLst/>
          </a:blip>
          <a:stretch>
            <a:fillRect/>
          </a:stretch>
        </p:blipFill>
        <p:spPr>
          <a:xfrm>
            <a:off x="6845300" y="4546600"/>
            <a:ext cx="5880100" cy="4800600"/>
          </a:xfrm>
          <a:prstGeom prst="rect">
            <a:avLst/>
          </a:prstGeom>
          <a:ln w="12700">
            <a:miter lim="400000"/>
          </a:ln>
        </p:spPr>
      </p:pic>
      <p:pic>
        <p:nvPicPr>
          <p:cNvPr id="328" name="Picture 18.png"/>
          <p:cNvPicPr/>
          <p:nvPr/>
        </p:nvPicPr>
        <p:blipFill>
          <a:blip r:embed="rId4">
            <a:extLst/>
          </a:blip>
          <a:stretch>
            <a:fillRect/>
          </a:stretch>
        </p:blipFill>
        <p:spPr>
          <a:xfrm>
            <a:off x="584200" y="5016500"/>
            <a:ext cx="5727700" cy="4330700"/>
          </a:xfrm>
          <a:prstGeom prst="rect">
            <a:avLst/>
          </a:prstGeom>
          <a:ln w="12700">
            <a:miter lim="400000"/>
          </a:ln>
        </p:spPr>
      </p:pic>
      <p:pic>
        <p:nvPicPr>
          <p:cNvPr id="329" name="Picture 22.png"/>
          <p:cNvPicPr/>
          <p:nvPr/>
        </p:nvPicPr>
        <p:blipFill>
          <a:blip r:embed="rId5">
            <a:extLst/>
          </a:blip>
          <a:stretch>
            <a:fillRect/>
          </a:stretch>
        </p:blipFill>
        <p:spPr>
          <a:xfrm>
            <a:off x="8178800" y="1473200"/>
            <a:ext cx="3225800" cy="3009900"/>
          </a:xfrm>
          <a:prstGeom prst="rect">
            <a:avLst/>
          </a:prstGeom>
          <a:ln w="12700">
            <a:miter lim="400000"/>
          </a:ln>
        </p:spPr>
      </p:pic>
      <p:sp>
        <p:nvSpPr>
          <p:cNvPr id="330" name="Shape 330"/>
          <p:cNvSpPr/>
          <p:nvPr/>
        </p:nvSpPr>
        <p:spPr>
          <a:xfrm>
            <a:off x="10664207" y="1758949"/>
            <a:ext cx="2235201" cy="1600201"/>
          </a:xfrm>
          <a:prstGeom prst="rect">
            <a:avLst/>
          </a:prstGeom>
          <a:solidFill>
            <a:srgbClr val="424242"/>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500">
                <a:solidFill>
                  <a:srgbClr val="FFFB00"/>
                </a:solidFill>
                <a:latin typeface="Gill Sans SemiBold"/>
                <a:ea typeface="Gill Sans SemiBold"/>
                <a:cs typeface="Gill Sans SemiBold"/>
                <a:sym typeface="Gill Sans SemiBold"/>
              </a:rPr>
              <a:t>MS</a:t>
            </a:r>
            <a:r>
              <a:rPr sz="2500">
                <a:solidFill>
                  <a:srgbClr val="FFFB00"/>
                </a:solidFill>
              </a:rPr>
              <a:t> member state</a:t>
            </a:r>
            <a:endParaRPr sz="2500">
              <a:solidFill>
                <a:srgbClr val="FFFB00"/>
              </a:solidFill>
            </a:endParaRPr>
          </a:p>
          <a:p>
            <a:pPr lvl="0">
              <a:defRPr sz="1800"/>
            </a:pPr>
            <a:r>
              <a:rPr sz="2500">
                <a:solidFill>
                  <a:srgbClr val="FF9300"/>
                </a:solidFill>
                <a:latin typeface="Gill Sans SemiBold"/>
                <a:ea typeface="Gill Sans SemiBold"/>
                <a:cs typeface="Gill Sans SemiBold"/>
                <a:sym typeface="Gill Sans SemiBold"/>
              </a:rPr>
              <a:t>AC</a:t>
            </a:r>
            <a:r>
              <a:rPr sz="2500">
                <a:solidFill>
                  <a:srgbClr val="FF9300"/>
                </a:solidFill>
              </a:rPr>
              <a:t> associated country</a:t>
            </a:r>
          </a:p>
        </p:txBody>
      </p:sp>
      <p:sp>
        <p:nvSpPr>
          <p:cNvPr id="331" name="Shape 331"/>
          <p:cNvSpPr/>
          <p:nvPr/>
        </p:nvSpPr>
        <p:spPr>
          <a:xfrm>
            <a:off x="8851900" y="101600"/>
            <a:ext cx="2908300" cy="508000"/>
          </a:xfrm>
          <a:prstGeom prst="rect">
            <a:avLst/>
          </a:prstGeom>
          <a:solidFill>
            <a:srgbClr val="FFFFFF"/>
          </a:solidFill>
          <a:ln w="12700">
            <a:miter lim="400000"/>
          </a:ln>
          <a:effectLst>
            <a:outerShdw sx="100000" sy="100000" kx="0" ky="0" algn="b" rotWithShape="0" blurRad="127000" dist="76200" dir="2700000">
              <a:srgbClr val="404040">
                <a:alpha val="75000"/>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lnSpc>
                <a:spcPts val="4400"/>
              </a:lnSpc>
              <a:defRPr sz="2400">
                <a:solidFill>
                  <a:srgbClr val="B92D5D"/>
                </a:solidFill>
                <a:latin typeface="+mn-lt"/>
                <a:ea typeface="+mn-ea"/>
                <a:cs typeface="+mn-cs"/>
                <a:sym typeface="Palatino"/>
              </a:defRPr>
            </a:lvl1pPr>
          </a:lstStyle>
          <a:p>
            <a:pPr lvl="0">
              <a:defRPr sz="1800">
                <a:solidFill>
                  <a:srgbClr val="000000"/>
                </a:solidFill>
              </a:defRPr>
            </a:pPr>
            <a:r>
              <a:rPr sz="2400">
                <a:solidFill>
                  <a:srgbClr val="B92D5D"/>
                </a:solidFill>
              </a:rPr>
              <a:t>Excellent Science</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BEA3">
            <a:alpha val="55000"/>
          </a:srgbClr>
        </a:solidFill>
        <a:ln w="12700" cap="flat">
          <a:solidFill>
            <a:srgbClr val="6E0035"/>
          </a:solidFill>
          <a:prstDash val="solid"/>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latino"/>
        <a:ea typeface="Palatino"/>
        <a:cs typeface="Palatino"/>
      </a:majorFont>
      <a:minorFont>
        <a:latin typeface="Palatino"/>
        <a:ea typeface="Palatino"/>
        <a:cs typeface="Palatin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BEA3">
            <a:alpha val="55000"/>
          </a:srgbClr>
        </a:solidFill>
        <a:ln w="12700" cap="flat">
          <a:solidFill>
            <a:srgbClr val="6E0035"/>
          </a:solidFill>
          <a:prstDash val="solid"/>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