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Tahoma"/>
          <a:ea typeface="Tahoma"/>
          <a:cs typeface="Tahoma"/>
        </a:font>
        <a:srgbClr val="000000"/>
      </a:tcTxStyle>
      <a:tcStyle>
        <a:tcBdr>
          <a:left>
            <a:ln w="12700" cap="flat">
              <a:solidFill>
                <a:srgbClr val="93008F"/>
              </a:solidFill>
              <a:prstDash val="solid"/>
              <a:miter lim="400000"/>
            </a:ln>
          </a:left>
          <a:right>
            <a:ln w="12700" cap="flat">
              <a:solidFill>
                <a:srgbClr val="93008F"/>
              </a:solidFill>
              <a:prstDash val="solid"/>
              <a:miter lim="400000"/>
            </a:ln>
          </a:right>
          <a:top>
            <a:ln w="12700" cap="flat">
              <a:solidFill>
                <a:srgbClr val="93008F"/>
              </a:solidFill>
              <a:prstDash val="solid"/>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Tahoma"/>
          <a:ea typeface="Tahoma"/>
          <a:cs typeface="Tahoma"/>
        </a:font>
        <a:srgbClr val="785700"/>
      </a:tcTxStyle>
      <a:tcStyle>
        <a:tcBdr>
          <a:left>
            <a:ln w="12700" cap="flat">
              <a:noFill/>
              <a:miter lim="400000"/>
            </a:ln>
          </a:left>
          <a:right>
            <a:ln w="12700" cap="flat">
              <a:solidFill>
                <a:srgbClr val="93008F"/>
              </a:solidFill>
              <a:prstDash val="solid"/>
              <a:miter lim="400000"/>
            </a:ln>
          </a:right>
          <a:top>
            <a:ln w="12700" cap="flat">
              <a:solidFill>
                <a:srgbClr val="93008F"/>
              </a:solidFill>
              <a:prstDash val="solid"/>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solidFill>
            <a:srgbClr val="E8DBC8">
              <a:alpha val="67000"/>
            </a:srgbClr>
          </a:solid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Tahoma"/>
          <a:ea typeface="Tahoma"/>
          <a:cs typeface="Tahoma"/>
        </a:font>
        <a:srgbClr val="61177C"/>
      </a:tcTxStyle>
      <a:tcStyle>
        <a:tcBdr>
          <a:left>
            <a:ln w="12700" cap="flat">
              <a:solidFill>
                <a:srgbClr val="93008F"/>
              </a:solidFill>
              <a:prstDash val="solid"/>
              <a:miter lim="400000"/>
            </a:ln>
          </a:left>
          <a:right>
            <a:ln w="12700" cap="flat">
              <a:solidFill>
                <a:srgbClr val="93008F"/>
              </a:solidFill>
              <a:prstDash val="solid"/>
              <a:miter lim="400000"/>
            </a:ln>
          </a:right>
          <a:top>
            <a:ln w="12700" cap="flat">
              <a:noFill/>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solidFill>
            <a:srgbClr val="E8CAE8">
              <a:alpha val="50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p:nvPr>
            <p:ph type="sldImg"/>
          </p:nvPr>
        </p:nvSpPr>
        <p:spPr>
          <a:xfrm>
            <a:off x="1143000" y="685800"/>
            <a:ext cx="4572000" cy="3429000"/>
          </a:xfrm>
          <a:prstGeom prst="rect">
            <a:avLst/>
          </a:prstGeom>
        </p:spPr>
        <p:txBody>
          <a:bodyPr/>
          <a:lstStyle/>
          <a:p>
            <a:pPr/>
          </a:p>
        </p:txBody>
      </p:sp>
      <p:sp>
        <p:nvSpPr>
          <p:cNvPr id="357" name="Shape 3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tif"/></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ti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ti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pic>
        <p:nvPicPr>
          <p:cNvPr id="14" name="Internal JPsi TP meeting, CERN, Aug 31st, 2010" descr="Internal JPsi TP meeting, CERN, Aug 31st, 2010"/>
          <p:cNvPicPr>
            <a:picLocks noChangeAspect="0"/>
          </p:cNvPicPr>
          <p:nvPr/>
        </p:nvPicPr>
        <p:blipFill>
          <a:blip r:embed="rId2">
            <a:extLst/>
          </a:blip>
          <a:stretch>
            <a:fillRect/>
          </a:stretch>
        </p:blipFill>
        <p:spPr>
          <a:xfrm>
            <a:off x="3224845" y="9366250"/>
            <a:ext cx="6045201" cy="419100"/>
          </a:xfrm>
          <a:prstGeom prst="rect">
            <a:avLst/>
          </a:prstGeom>
        </p:spPr>
      </p:pic>
      <p:sp>
        <p:nvSpPr>
          <p:cNvPr id="15" name="Title Text"/>
          <p:cNvSpPr txBox="1"/>
          <p:nvPr>
            <p:ph type="title"/>
          </p:nvPr>
        </p:nvSpPr>
        <p:spPr>
          <a:xfrm>
            <a:off x="1270000" y="1638300"/>
            <a:ext cx="10464800" cy="33020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a:r>
              <a:t>Title Text</a:t>
            </a:r>
          </a:p>
        </p:txBody>
      </p:sp>
      <p:sp>
        <p:nvSpPr>
          <p:cNvPr id="16" name="Body Level One…"/>
          <p:cNvSpPr txBox="1"/>
          <p:nvPr>
            <p:ph type="body" sz="half"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FontTx/>
              <a:buNone/>
              <a:defRPr sz="3000">
                <a:solidFill>
                  <a:srgbClr val="371A94"/>
                </a:solidFill>
                <a:latin typeface="+mn-lt"/>
                <a:ea typeface="+mn-ea"/>
                <a:cs typeface="+mn-cs"/>
                <a:sym typeface="Palatino"/>
              </a:defRPr>
            </a:lvl5pPr>
          </a:lstStyle>
          <a:p>
            <a:pPr/>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xfrm>
            <a:off x="6324600" y="92583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pic>
        <p:nvPicPr>
          <p:cNvPr id="12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2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2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2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2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3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3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32"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3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34"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35"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36" name="Body Level One…"/>
          <p:cNvSpPr txBox="1"/>
          <p:nvPr>
            <p:ph type="body" idx="1"/>
          </p:nvPr>
        </p:nvSpPr>
        <p:spPr>
          <a:xfrm>
            <a:off x="571500" y="1270000"/>
            <a:ext cx="11684000" cy="7962900"/>
          </a:xfrm>
          <a:prstGeom prst="rect">
            <a:avLst/>
          </a:prstGeom>
        </p:spPr>
        <p:txBody>
          <a:bodyPr>
            <a:noAutofit/>
          </a:bodyPr>
          <a:lstStyle>
            <a:lvl1pPr marL="889000" indent="-571500">
              <a:spcBef>
                <a:spcPts val="4800"/>
              </a:spcBef>
              <a:buClr>
                <a:srgbClr val="941100"/>
              </a:buClr>
              <a:buSzPct val="80000"/>
              <a:buFont typeface="Lucida Grande"/>
              <a:buChar char="✓"/>
              <a:defRPr>
                <a:latin typeface="Tahoma"/>
                <a:ea typeface="Tahoma"/>
                <a:cs typeface="Tahoma"/>
                <a:sym typeface="Tahoma"/>
              </a:defRPr>
            </a:lvl1pPr>
            <a:lvl2pPr marL="1333500" indent="-571500">
              <a:spcBef>
                <a:spcPts val="4800"/>
              </a:spcBef>
              <a:buClr>
                <a:srgbClr val="941100"/>
              </a:buClr>
              <a:buSzPct val="80000"/>
              <a:buFont typeface="Lucida Grande"/>
              <a:buChar char="✓"/>
              <a:defRPr sz="3600">
                <a:solidFill>
                  <a:srgbClr val="5E5E5E"/>
                </a:solidFill>
                <a:latin typeface="Tahoma"/>
                <a:ea typeface="Tahoma"/>
                <a:cs typeface="Tahoma"/>
                <a:sym typeface="Tahoma"/>
              </a:defRPr>
            </a:lvl2pPr>
            <a:lvl3pPr marL="1778000" indent="-571500">
              <a:spcBef>
                <a:spcPts val="4800"/>
              </a:spcBef>
              <a:buClr>
                <a:srgbClr val="941100"/>
              </a:buClr>
              <a:buSzPct val="80000"/>
              <a:buFont typeface="Lucida Grande"/>
              <a:buChar char="✓"/>
              <a:defRPr sz="3600">
                <a:latin typeface="Tahoma"/>
                <a:ea typeface="Tahoma"/>
                <a:cs typeface="Tahoma"/>
                <a:sym typeface="Tahoma"/>
              </a:defRPr>
            </a:lvl3pPr>
            <a:lvl4pPr marL="2222500" indent="-571500">
              <a:spcBef>
                <a:spcPts val="4800"/>
              </a:spcBef>
              <a:buClr>
                <a:srgbClr val="941100"/>
              </a:buClr>
              <a:buSzPct val="80000"/>
              <a:buFont typeface="Lucida Grande"/>
              <a:buChar char="✓"/>
              <a:defRPr sz="3600">
                <a:solidFill>
                  <a:srgbClr val="5E5E5E"/>
                </a:solidFill>
                <a:latin typeface="Tahoma"/>
                <a:ea typeface="Tahoma"/>
                <a:cs typeface="Tahoma"/>
                <a:sym typeface="Tahoma"/>
              </a:defRPr>
            </a:lvl4pPr>
            <a:lvl5pPr marL="2667000">
              <a:spcBef>
                <a:spcPts val="4800"/>
              </a:spcBef>
              <a:buClr>
                <a:srgbClr val="941100"/>
              </a:buClr>
              <a:buSzPct val="80000"/>
              <a:defRPr sz="36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44"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45"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46"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47"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48"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49"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50"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51"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52"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53"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54"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55" name="Slide Number"/>
          <p:cNvSpPr txBox="1"/>
          <p:nvPr>
            <p:ph type="sldNum" sz="quarter" idx="2"/>
          </p:nvPr>
        </p:nvSpPr>
        <p:spPr>
          <a:xfrm>
            <a:off x="125095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6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6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6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6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6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6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6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69"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7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71"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72"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graphicFrame>
        <p:nvGraphicFramePr>
          <p:cNvPr id="173" name="Table"/>
          <p:cNvGraphicFramePr/>
          <p:nvPr/>
        </p:nvGraphicFramePr>
        <p:xfrm>
          <a:off x="1879600" y="2984500"/>
          <a:ext cx="9232900" cy="238760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2308225"/>
                <a:gridCol w="2308225"/>
                <a:gridCol w="2308225"/>
                <a:gridCol w="2308225"/>
              </a:tblGrid>
              <a:tr h="795866">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L w="12700">
                      <a:miter lim="400000"/>
                    </a:lnL>
                  </a:tcPr>
                </a:tc>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R w="12700">
                      <a:miter lim="400000"/>
                    </a:lnR>
                  </a:tcPr>
                </a:tc>
              </a:tr>
              <a:tr h="795866">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defTabSz="914400">
                        <a:tabLst>
                          <a:tab pos="914400" algn="l"/>
                        </a:tabLst>
                        <a:defRPr sz="2400">
                          <a:sym typeface="Tahoma"/>
                        </a:defRPr>
                      </a:pPr>
                    </a:p>
                  </a:txBody>
                  <a:tcPr marL="50800" marR="50800" marT="50800" marB="50800" anchor="ctr" anchorCtr="0" horzOverflow="overflow"/>
                </a:tc>
                <a:tc>
                  <a:txBody>
                    <a:bodyPr/>
                    <a:lstStyle/>
                    <a:p>
                      <a:pPr defTabSz="914400">
                        <a:tabLst>
                          <a:tab pos="914400" algn="l"/>
                        </a:tabLst>
                        <a:defRPr sz="2400">
                          <a:sym typeface="Tahoma"/>
                        </a:defRPr>
                      </a:pPr>
                    </a:p>
                  </a:txBody>
                  <a:tcPr marL="50800" marR="50800" marT="50800" marB="50800" anchor="ctr" anchorCtr="0" horzOverflow="overflow"/>
                </a:tc>
                <a:tc>
                  <a:txBody>
                    <a:bodyPr/>
                    <a:lstStyle/>
                    <a:p>
                      <a:pPr defTabSz="914400">
                        <a:tabLst>
                          <a:tab pos="914400" algn="l"/>
                        </a:tabLst>
                        <a:defRPr sz="2400">
                          <a:sym typeface="Tahoma"/>
                        </a:defRPr>
                      </a:pPr>
                    </a:p>
                  </a:txBody>
                  <a:tcPr marL="50800" marR="50800" marT="50800" marB="50800" anchor="ctr" anchorCtr="0" horzOverflow="overflow">
                    <a:lnR w="12700">
                      <a:miter lim="400000"/>
                    </a:lnR>
                  </a:tcPr>
                </a:tc>
              </a:tr>
              <a:tr h="795866">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B w="12700">
                      <a:miter lim="400000"/>
                    </a:lnB>
                  </a:tcPr>
                </a:tc>
                <a:tc>
                  <a:txBody>
                    <a:bodyPr/>
                    <a:lstStyle/>
                    <a:p>
                      <a:pPr defTabSz="914400">
                        <a:tabLst>
                          <a:tab pos="914400" algn="l"/>
                        </a:tabLst>
                        <a:defRPr sz="2400">
                          <a:sym typeface="Tahoma"/>
                        </a:defRPr>
                      </a:pPr>
                    </a:p>
                  </a:txBody>
                  <a:tcPr marL="50800" marR="50800" marT="50800" marB="50800" anchor="ctr" anchorCtr="0" horzOverflow="overflow">
                    <a:lnB w="12700">
                      <a:miter lim="400000"/>
                    </a:lnB>
                  </a:tcPr>
                </a:tc>
                <a:tc>
                  <a:txBody>
                    <a:bodyPr/>
                    <a:lstStyle/>
                    <a:p>
                      <a:pPr defTabSz="914400">
                        <a:tabLst>
                          <a:tab pos="914400" algn="l"/>
                        </a:tabLst>
                        <a:defRPr sz="2400">
                          <a:sym typeface="Tahoma"/>
                        </a:defRPr>
                      </a:pPr>
                    </a:p>
                  </a:txBody>
                  <a:tcPr marL="50800" marR="50800" marT="50800" marB="50800" anchor="ctr" anchorCtr="0" horzOverflow="overflow">
                    <a:lnB w="12700">
                      <a:miter lim="400000"/>
                    </a:lnB>
                  </a:tcPr>
                </a:tc>
                <a:tc>
                  <a:txBody>
                    <a:bodyPr/>
                    <a:lstStyle/>
                    <a:p>
                      <a:pPr defTabSz="914400">
                        <a:tabLst>
                          <a:tab pos="914400" algn="l"/>
                        </a:tabLst>
                        <a:defRPr sz="2400">
                          <a:sym typeface="Tahoma"/>
                        </a:defRPr>
                      </a:pPr>
                    </a:p>
                  </a:txBody>
                  <a:tcPr marL="50800" marR="50800" marT="50800" marB="50800" anchor="ctr" anchorCtr="0" horzOverflow="overflow">
                    <a:lnR w="12700">
                      <a:miter lim="400000"/>
                    </a:lnR>
                    <a:lnB w="12700">
                      <a:miter lim="400000"/>
                    </a:lnB>
                  </a:tcPr>
                </a:tc>
              </a:tr>
            </a:tbl>
          </a:graphicData>
        </a:graphic>
      </p:graphicFrame>
      <p:sp>
        <p:nvSpPr>
          <p:cNvPr id="174" name="gggg"/>
          <p:cNvSpPr/>
          <p:nvPr/>
        </p:nvSpPr>
        <p:spPr>
          <a:xfrm>
            <a:off x="8864600" y="6629400"/>
            <a:ext cx="2235200" cy="876300"/>
          </a:xfrm>
          <a:prstGeom prst="rect">
            <a:avLst/>
          </a:prstGeom>
          <a:solidFill>
            <a:srgbClr val="C8BEA3">
              <a:alpha val="55000"/>
            </a:srgbClr>
          </a:solidFill>
          <a:ln w="12700">
            <a:solidFill>
              <a:srgbClr val="6E0035"/>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48001E"/>
                </a:solidFill>
                <a:effectLst>
                  <a:outerShdw sx="100000" sy="100000" kx="0" ky="0" algn="b" rotWithShape="0" blurRad="38100" dist="12700" dir="5400000">
                    <a:srgbClr val="000000">
                      <a:alpha val="50000"/>
                    </a:srgbClr>
                  </a:outerShdw>
                </a:effectLst>
                <a:latin typeface="Tahoma"/>
                <a:ea typeface="Tahoma"/>
                <a:cs typeface="Tahoma"/>
                <a:sym typeface="Tahoma"/>
              </a:defRPr>
            </a:lvl1pPr>
          </a:lstStyle>
          <a:p>
            <a:pPr/>
            <a:r>
              <a:t>gggg</a:t>
            </a:r>
          </a:p>
        </p:txBody>
      </p:sp>
      <p:sp>
        <p:nvSpPr>
          <p:cNvPr id="175" name="Title Text"/>
          <p:cNvSpPr txBox="1"/>
          <p:nvPr>
            <p:ph type="title"/>
          </p:nvPr>
        </p:nvSpPr>
        <p:spPr>
          <a:xfrm>
            <a:off x="571500" y="254000"/>
            <a:ext cx="11684000" cy="1485900"/>
          </a:xfrm>
          <a:prstGeom prst="rect">
            <a:avLst/>
          </a:prstGeom>
          <a:noFill/>
          <a:ln w="12700">
            <a:miter lim="400000"/>
          </a:ln>
        </p:spPr>
        <p:txBody>
          <a:bodyPr>
            <a:noAutofit/>
          </a:bodyPr>
          <a:lstStyle>
            <a:lvl1pPr>
              <a:defRPr>
                <a:solidFill>
                  <a:srgbClr val="561029"/>
                </a:solidFill>
                <a:latin typeface="Tahoma"/>
                <a:ea typeface="Tahoma"/>
                <a:cs typeface="Tahoma"/>
                <a:sym typeface="Tahoma"/>
              </a:defRPr>
            </a:lvl1pPr>
          </a:lstStyle>
          <a:p>
            <a:pPr/>
            <a:r>
              <a:t>Title Text</a:t>
            </a:r>
          </a:p>
        </p:txBody>
      </p:sp>
      <p:sp>
        <p:nvSpPr>
          <p:cNvPr id="176" name="Slide Number"/>
          <p:cNvSpPr txBox="1"/>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pic>
        <p:nvPicPr>
          <p:cNvPr id="183"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84"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85"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86"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87"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88"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89"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90"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91"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92"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93"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94" name="Title Text"/>
          <p:cNvSpPr txBox="1"/>
          <p:nvPr>
            <p:ph type="title"/>
          </p:nvPr>
        </p:nvSpPr>
        <p:spPr>
          <a:xfrm>
            <a:off x="1270000" y="2971800"/>
            <a:ext cx="10464800" cy="3810000"/>
          </a:xfrm>
          <a:prstGeom prst="rect">
            <a:avLst/>
          </a:prstGeom>
          <a:noFill/>
          <a:ln w="12700">
            <a:miter lim="400000"/>
          </a:ln>
        </p:spPr>
        <p:txBody>
          <a:bodyPr>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195" name="Slide Number"/>
          <p:cNvSpPr txBox="1"/>
          <p:nvPr>
            <p:ph type="sldNum" sz="quarter" idx="2"/>
          </p:nvPr>
        </p:nvSpPr>
        <p:spPr>
          <a:xfrm>
            <a:off x="124841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20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0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0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0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0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0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0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09"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1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11"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12"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13" name="Image"/>
          <p:cNvSpPr/>
          <p:nvPr>
            <p:ph type="pic" sz="half" idx="13"/>
          </p:nvPr>
        </p:nvSpPr>
        <p:spPr>
          <a:xfrm>
            <a:off x="2438400" y="1638300"/>
            <a:ext cx="8128000" cy="4559300"/>
          </a:xfrm>
          <a:prstGeom prst="rect">
            <a:avLst/>
          </a:prstGeom>
        </p:spPr>
        <p:txBody>
          <a:bodyPr lIns="91439" tIns="45719" rIns="91439" bIns="45719" anchor="t">
            <a:noAutofit/>
          </a:bodyPr>
          <a:lstStyle/>
          <a:p>
            <a:pPr/>
          </a:p>
        </p:txBody>
      </p:sp>
      <p:sp>
        <p:nvSpPr>
          <p:cNvPr id="214" name="Title Text"/>
          <p:cNvSpPr txBox="1"/>
          <p:nvPr>
            <p:ph type="title"/>
          </p:nvPr>
        </p:nvSpPr>
        <p:spPr>
          <a:xfrm>
            <a:off x="1270000" y="7366000"/>
            <a:ext cx="10464800" cy="1701800"/>
          </a:xfrm>
          <a:prstGeom prst="rect">
            <a:avLst/>
          </a:prstGeom>
          <a:noFill/>
          <a:ln w="12700">
            <a:miter lim="400000"/>
          </a:ln>
        </p:spPr>
        <p:txBody>
          <a:bodyPr>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15" name="Slide Number"/>
          <p:cNvSpPr txBox="1"/>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Reflection">
    <p:spTree>
      <p:nvGrpSpPr>
        <p:cNvPr id="1" name=""/>
        <p:cNvGrpSpPr/>
        <p:nvPr/>
      </p:nvGrpSpPr>
      <p:grpSpPr>
        <a:xfrm>
          <a:off x="0" y="0"/>
          <a:ext cx="0" cy="0"/>
          <a:chOff x="0" y="0"/>
          <a:chExt cx="0" cy="0"/>
        </a:xfrm>
      </p:grpSpPr>
      <p:pic>
        <p:nvPicPr>
          <p:cNvPr id="22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2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2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2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2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2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2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29"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3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31"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32"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33" name="Image"/>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34" name="Title Text"/>
          <p:cNvSpPr txBox="1"/>
          <p:nvPr>
            <p:ph type="title"/>
          </p:nvPr>
        </p:nvSpPr>
        <p:spPr>
          <a:xfrm>
            <a:off x="1270000" y="7366000"/>
            <a:ext cx="10464800" cy="1701800"/>
          </a:xfrm>
          <a:prstGeom prst="rect">
            <a:avLst/>
          </a:prstGeom>
          <a:noFill/>
          <a:ln w="12700">
            <a:miter lim="400000"/>
          </a:ln>
        </p:spPr>
        <p:txBody>
          <a:bodyPr>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35" name="Slide Number"/>
          <p:cNvSpPr txBox="1"/>
          <p:nvPr>
            <p:ph type="sldNum" sz="quarter" idx="2"/>
          </p:nvPr>
        </p:nvSpPr>
        <p:spPr>
          <a:xfrm>
            <a:off x="124587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pic>
        <p:nvPicPr>
          <p:cNvPr id="24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4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4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4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4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4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4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49"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5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51"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52"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53" name="Image"/>
          <p:cNvSpPr/>
          <p:nvPr>
            <p:ph type="pic" sz="quarter" idx="13"/>
          </p:nvPr>
        </p:nvSpPr>
        <p:spPr>
          <a:xfrm>
            <a:off x="7124700" y="1968500"/>
            <a:ext cx="4216400" cy="5626100"/>
          </a:xfrm>
          <a:prstGeom prst="rect">
            <a:avLst/>
          </a:prstGeom>
        </p:spPr>
        <p:txBody>
          <a:bodyPr lIns="91439" tIns="45719" rIns="91439" bIns="45719" anchor="t">
            <a:noAutofit/>
          </a:bodyPr>
          <a:lstStyle/>
          <a:p>
            <a:pPr/>
          </a:p>
        </p:txBody>
      </p:sp>
      <p:sp>
        <p:nvSpPr>
          <p:cNvPr id="254" name="Title Text"/>
          <p:cNvSpPr txBox="1"/>
          <p:nvPr>
            <p:ph type="title"/>
          </p:nvPr>
        </p:nvSpPr>
        <p:spPr>
          <a:xfrm>
            <a:off x="635000" y="1409700"/>
            <a:ext cx="5867400" cy="3302000"/>
          </a:xfrm>
          <a:prstGeom prst="rect">
            <a:avLst/>
          </a:prstGeom>
          <a:noFill/>
          <a:ln w="12700">
            <a:miter lim="400000"/>
          </a:ln>
        </p:spPr>
        <p:txBody>
          <a:bodyPr anchor="b">
            <a:noAutofit/>
          </a:bodyPr>
          <a:lstStyle>
            <a:lvl1pPr algn="ctr">
              <a:defRPr sz="70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55" name="Body Level One…"/>
          <p:cNvSpPr txBox="1"/>
          <p:nvPr>
            <p:ph type="body" sz="quarter" idx="1"/>
          </p:nvPr>
        </p:nvSpPr>
        <p:spPr>
          <a:xfrm>
            <a:off x="635000" y="4787900"/>
            <a:ext cx="5867400" cy="3302000"/>
          </a:xfrm>
          <a:prstGeom prst="rect">
            <a:avLst/>
          </a:prstGeom>
        </p:spPr>
        <p:txBody>
          <a:bodyPr anchor="t">
            <a:noAutofit/>
          </a:bodyPr>
          <a:lstStyle>
            <a:lvl1pPr marL="0" indent="0" algn="ctr">
              <a:spcBef>
                <a:spcPts val="0"/>
              </a:spcBef>
              <a:buSzTx/>
              <a:buNone/>
              <a:defRPr sz="3400">
                <a:solidFill>
                  <a:srgbClr val="606060"/>
                </a:solidFill>
                <a:latin typeface="Tahoma"/>
                <a:ea typeface="Tahoma"/>
                <a:cs typeface="Tahoma"/>
                <a:sym typeface="Tahoma"/>
              </a:defRPr>
            </a:lvl1pPr>
            <a:lvl2pPr marL="0" indent="0" algn="ctr">
              <a:spcBef>
                <a:spcPts val="0"/>
              </a:spcBef>
              <a:buSzTx/>
              <a:buNone/>
              <a:defRPr sz="3400">
                <a:solidFill>
                  <a:srgbClr val="606060"/>
                </a:solidFill>
                <a:latin typeface="Tahoma"/>
                <a:ea typeface="Tahoma"/>
                <a:cs typeface="Tahoma"/>
                <a:sym typeface="Tahoma"/>
              </a:defRPr>
            </a:lvl2pPr>
            <a:lvl3pPr marL="0" indent="0" algn="ctr">
              <a:spcBef>
                <a:spcPts val="0"/>
              </a:spcBef>
              <a:buSzTx/>
              <a:buNone/>
              <a:defRPr sz="3400">
                <a:solidFill>
                  <a:srgbClr val="606060"/>
                </a:solidFill>
                <a:latin typeface="Tahoma"/>
                <a:ea typeface="Tahoma"/>
                <a:cs typeface="Tahoma"/>
                <a:sym typeface="Tahoma"/>
              </a:defRPr>
            </a:lvl3pPr>
            <a:lvl4pPr marL="0" indent="0" algn="ctr">
              <a:spcBef>
                <a:spcPts val="0"/>
              </a:spcBef>
              <a:buSzTx/>
              <a:buNone/>
              <a:defRPr sz="3400">
                <a:solidFill>
                  <a:srgbClr val="606060"/>
                </a:solidFill>
                <a:latin typeface="Tahoma"/>
                <a:ea typeface="Tahoma"/>
                <a:cs typeface="Tahoma"/>
                <a:sym typeface="Tahoma"/>
              </a:defRPr>
            </a:lvl4pPr>
            <a:lvl5pPr marL="0" indent="0" algn="ctr">
              <a:spcBef>
                <a:spcPts val="0"/>
              </a:spcBef>
              <a:buSzTx/>
              <a:buFontTx/>
              <a:buNone/>
              <a:defRPr sz="3400">
                <a:solidFill>
                  <a:srgbClr val="606060"/>
                </a:solidFill>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256" name="Slide Number"/>
          <p:cNvSpPr txBox="1"/>
          <p:nvPr>
            <p:ph type="sldNum" sz="quarter" idx="2"/>
          </p:nvPr>
        </p:nvSpPr>
        <p:spPr>
          <a:xfrm>
            <a:off x="125095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Reflection">
    <p:spTree>
      <p:nvGrpSpPr>
        <p:cNvPr id="1" name=""/>
        <p:cNvGrpSpPr/>
        <p:nvPr/>
      </p:nvGrpSpPr>
      <p:grpSpPr>
        <a:xfrm>
          <a:off x="0" y="0"/>
          <a:ext cx="0" cy="0"/>
          <a:chOff x="0" y="0"/>
          <a:chExt cx="0" cy="0"/>
        </a:xfrm>
      </p:grpSpPr>
      <p:pic>
        <p:nvPicPr>
          <p:cNvPr id="263"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64"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65"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66"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67"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68"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69"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70"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71"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72"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73"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74" name="Image"/>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75" name="Title Text"/>
          <p:cNvSpPr txBox="1"/>
          <p:nvPr>
            <p:ph type="title"/>
          </p:nvPr>
        </p:nvSpPr>
        <p:spPr>
          <a:xfrm>
            <a:off x="635000" y="1409700"/>
            <a:ext cx="5867400" cy="3302000"/>
          </a:xfrm>
          <a:prstGeom prst="rect">
            <a:avLst/>
          </a:prstGeom>
          <a:noFill/>
          <a:ln w="12700">
            <a:miter lim="400000"/>
          </a:ln>
        </p:spPr>
        <p:txBody>
          <a:bodyPr anchor="b">
            <a:noAutofit/>
          </a:bodyPr>
          <a:lstStyle>
            <a:lvl1pPr algn="ctr">
              <a:defRPr sz="7000">
                <a:solidFill>
                  <a:srgbClr val="561029"/>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76" name="Body Level One…"/>
          <p:cNvSpPr txBox="1"/>
          <p:nvPr>
            <p:ph type="body" sz="quarter" idx="1"/>
          </p:nvPr>
        </p:nvSpPr>
        <p:spPr>
          <a:xfrm>
            <a:off x="635000" y="4787900"/>
            <a:ext cx="5867400" cy="3302000"/>
          </a:xfrm>
          <a:prstGeom prst="rect">
            <a:avLst/>
          </a:prstGeom>
        </p:spPr>
        <p:txBody>
          <a:bodyPr anchor="t">
            <a:noAutofit/>
          </a:bodyPr>
          <a:lstStyle>
            <a:lvl1pPr marL="0" indent="0" algn="ctr">
              <a:spcBef>
                <a:spcPts val="0"/>
              </a:spcBef>
              <a:buSzTx/>
              <a:buNone/>
              <a:defRPr sz="3400">
                <a:solidFill>
                  <a:srgbClr val="606060"/>
                </a:solidFill>
                <a:latin typeface="Tahoma"/>
                <a:ea typeface="Tahoma"/>
                <a:cs typeface="Tahoma"/>
                <a:sym typeface="Tahoma"/>
              </a:defRPr>
            </a:lvl1pPr>
            <a:lvl2pPr marL="0" indent="0" algn="ctr">
              <a:spcBef>
                <a:spcPts val="0"/>
              </a:spcBef>
              <a:buSzTx/>
              <a:buNone/>
              <a:defRPr sz="3400">
                <a:solidFill>
                  <a:srgbClr val="606060"/>
                </a:solidFill>
                <a:latin typeface="Tahoma"/>
                <a:ea typeface="Tahoma"/>
                <a:cs typeface="Tahoma"/>
                <a:sym typeface="Tahoma"/>
              </a:defRPr>
            </a:lvl2pPr>
            <a:lvl3pPr marL="0" indent="0" algn="ctr">
              <a:spcBef>
                <a:spcPts val="0"/>
              </a:spcBef>
              <a:buSzTx/>
              <a:buNone/>
              <a:defRPr sz="3400">
                <a:solidFill>
                  <a:srgbClr val="606060"/>
                </a:solidFill>
                <a:latin typeface="Tahoma"/>
                <a:ea typeface="Tahoma"/>
                <a:cs typeface="Tahoma"/>
                <a:sym typeface="Tahoma"/>
              </a:defRPr>
            </a:lvl3pPr>
            <a:lvl4pPr marL="0" indent="0" algn="ctr">
              <a:spcBef>
                <a:spcPts val="0"/>
              </a:spcBef>
              <a:buSzTx/>
              <a:buNone/>
              <a:defRPr sz="3400">
                <a:solidFill>
                  <a:srgbClr val="606060"/>
                </a:solidFill>
                <a:latin typeface="Tahoma"/>
                <a:ea typeface="Tahoma"/>
                <a:cs typeface="Tahoma"/>
                <a:sym typeface="Tahoma"/>
              </a:defRPr>
            </a:lvl4pPr>
            <a:lvl5pPr marL="0" indent="0" algn="ctr">
              <a:spcBef>
                <a:spcPts val="0"/>
              </a:spcBef>
              <a:buSzTx/>
              <a:buFontTx/>
              <a:buNone/>
              <a:defRPr sz="3400">
                <a:solidFill>
                  <a:srgbClr val="606060"/>
                </a:solidFill>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277" name="Slide Number"/>
          <p:cNvSpPr txBox="1"/>
          <p:nvPr>
            <p:ph type="sldNum" sz="quarter" idx="2"/>
          </p:nvPr>
        </p:nvSpPr>
        <p:spPr>
          <a:xfrm>
            <a:off x="125349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pic>
        <p:nvPicPr>
          <p:cNvPr id="284"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85"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86"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87"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88"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89"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90"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91"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92"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93"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94"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95" name="Image"/>
          <p:cNvSpPr/>
          <p:nvPr>
            <p:ph type="pic" sz="quarter" idx="13"/>
          </p:nvPr>
        </p:nvSpPr>
        <p:spPr>
          <a:xfrm>
            <a:off x="7175500" y="2882900"/>
            <a:ext cx="4102100" cy="5473700"/>
          </a:xfrm>
          <a:prstGeom prst="rect">
            <a:avLst/>
          </a:prstGeom>
        </p:spPr>
        <p:txBody>
          <a:bodyPr lIns="91439" tIns="45719" rIns="91439" bIns="45719" anchor="t">
            <a:noAutofit/>
          </a:bodyPr>
          <a:lstStyle/>
          <a:p>
            <a:pPr/>
          </a:p>
        </p:txBody>
      </p:sp>
      <p:sp>
        <p:nvSpPr>
          <p:cNvPr id="296" name="Title Text"/>
          <p:cNvSpPr txBox="1"/>
          <p:nvPr>
            <p:ph type="title"/>
          </p:nvPr>
        </p:nvSpPr>
        <p:spPr>
          <a:xfrm>
            <a:off x="1270000" y="254000"/>
            <a:ext cx="10464800" cy="2438400"/>
          </a:xfrm>
          <a:prstGeom prst="rect">
            <a:avLst/>
          </a:prstGeom>
          <a:noFill/>
          <a:ln w="12700">
            <a:miter lim="400000"/>
          </a:ln>
        </p:spPr>
        <p:txBody>
          <a:bodyPr>
            <a:noAutofit/>
          </a:bodyPr>
          <a:lstStyle>
            <a:lvl1pPr algn="ctr">
              <a:defRPr sz="8400">
                <a:solidFill>
                  <a:srgbClr val="000000"/>
                </a:solidFill>
                <a:latin typeface="Gill Sans"/>
                <a:ea typeface="Gill Sans"/>
                <a:cs typeface="Gill Sans"/>
                <a:sym typeface="Gill Sans"/>
              </a:defRPr>
            </a:lvl1pPr>
          </a:lstStyle>
          <a:p>
            <a:pPr>
              <a:defRPr>
                <a:effectLst/>
              </a:defRPr>
            </a:pPr>
            <a:r>
              <a:t>Title Text</a:t>
            </a:r>
          </a:p>
        </p:txBody>
      </p:sp>
      <p:sp>
        <p:nvSpPr>
          <p:cNvPr id="297" name="Body Level One…"/>
          <p:cNvSpPr txBox="1"/>
          <p:nvPr>
            <p:ph type="body" sz="half" idx="1"/>
          </p:nvPr>
        </p:nvSpPr>
        <p:spPr>
          <a:xfrm>
            <a:off x="1270000" y="2768600"/>
            <a:ext cx="5041900" cy="5715000"/>
          </a:xfrm>
          <a:prstGeom prst="rect">
            <a:avLst/>
          </a:prstGeom>
        </p:spPr>
        <p:txBody>
          <a:bodyPr>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FontTx/>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98" name="Slide Number"/>
          <p:cNvSpPr txBox="1"/>
          <p:nvPr>
            <p:ph type="sldNum" sz="quarter" idx="2"/>
          </p:nvPr>
        </p:nvSpPr>
        <p:spPr>
          <a:xfrm>
            <a:off x="125349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pic>
        <p:nvPicPr>
          <p:cNvPr id="30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30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30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30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30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31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31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312"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31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314"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315"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316" name="Title Text"/>
          <p:cNvSpPr txBox="1"/>
          <p:nvPr>
            <p:ph type="title"/>
          </p:nvPr>
        </p:nvSpPr>
        <p:spPr>
          <a:xfrm>
            <a:off x="1270000" y="254000"/>
            <a:ext cx="10464800" cy="2438400"/>
          </a:xfrm>
          <a:prstGeom prst="rect">
            <a:avLst/>
          </a:prstGeom>
          <a:noFill/>
          <a:ln w="12700">
            <a:miter lim="400000"/>
          </a:ln>
        </p:spPr>
        <p:txBody>
          <a:bodyPr>
            <a:noAutofit/>
          </a:bodyPr>
          <a:lstStyle>
            <a:lvl1pPr algn="ctr">
              <a:defRPr sz="8400">
                <a:solidFill>
                  <a:srgbClr val="000000"/>
                </a:solidFill>
                <a:latin typeface="Gill Sans"/>
                <a:ea typeface="Gill Sans"/>
                <a:cs typeface="Gill Sans"/>
                <a:sym typeface="Gill Sans"/>
              </a:defRPr>
            </a:lvl1pPr>
          </a:lstStyle>
          <a:p>
            <a:pPr>
              <a:defRPr>
                <a:effectLst/>
              </a:defRPr>
            </a:pPr>
            <a:r>
              <a:t>Title Text</a:t>
            </a:r>
          </a:p>
        </p:txBody>
      </p:sp>
      <p:sp>
        <p:nvSpPr>
          <p:cNvPr id="317" name="Body Level One…"/>
          <p:cNvSpPr txBox="1"/>
          <p:nvPr>
            <p:ph type="body" sz="half" idx="1"/>
          </p:nvPr>
        </p:nvSpPr>
        <p:spPr>
          <a:xfrm>
            <a:off x="1270000" y="2768600"/>
            <a:ext cx="5041900" cy="5715000"/>
          </a:xfrm>
          <a:prstGeom prst="rect">
            <a:avLst/>
          </a:prstGeom>
        </p:spPr>
        <p:txBody>
          <a:bodyPr>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FontTx/>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18" name="Slide Number"/>
          <p:cNvSpPr txBox="1"/>
          <p:nvPr>
            <p:ph type="sldNum" sz="quarter" idx="2"/>
          </p:nvPr>
        </p:nvSpPr>
        <p:spPr>
          <a:xfrm>
            <a:off x="125095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Logo">
    <p:spTree>
      <p:nvGrpSpPr>
        <p:cNvPr id="1" name=""/>
        <p:cNvGrpSpPr/>
        <p:nvPr/>
      </p:nvGrpSpPr>
      <p:grpSpPr>
        <a:xfrm>
          <a:off x="0" y="0"/>
          <a:ext cx="0" cy="0"/>
          <a:chOff x="0" y="0"/>
          <a:chExt cx="0" cy="0"/>
        </a:xfrm>
      </p:grpSpPr>
      <p:pic>
        <p:nvPicPr>
          <p:cNvPr id="24" name="Muon SW Meeting, CERN, Feb 18th, 2009" descr="Muon SW Meeting, CERN, Feb 18th, 2009"/>
          <p:cNvPicPr>
            <a:picLocks noChangeAspect="0"/>
          </p:cNvPicPr>
          <p:nvPr/>
        </p:nvPicPr>
        <p:blipFill>
          <a:blip r:embed="rId2">
            <a:extLst/>
          </a:blip>
          <a:stretch>
            <a:fillRect/>
          </a:stretch>
        </p:blipFill>
        <p:spPr>
          <a:xfrm>
            <a:off x="3224845" y="9366250"/>
            <a:ext cx="6045201" cy="419100"/>
          </a:xfrm>
          <a:prstGeom prst="rect">
            <a:avLst/>
          </a:prstGeom>
        </p:spPr>
      </p:pic>
      <p:pic>
        <p:nvPicPr>
          <p:cNvPr id="25" name="ATLAS-chrome-logo_lo.tiff" descr="ATLAS-chrome-logo_lo.tiff"/>
          <p:cNvPicPr>
            <a:picLocks noChangeAspect="1"/>
          </p:cNvPicPr>
          <p:nvPr/>
        </p:nvPicPr>
        <p:blipFill>
          <a:blip r:embed="rId3">
            <a:extLst/>
          </a:blip>
          <a:stretch>
            <a:fillRect/>
          </a:stretch>
        </p:blipFill>
        <p:spPr>
          <a:xfrm>
            <a:off x="4483100" y="4394200"/>
            <a:ext cx="3810000" cy="1277207"/>
          </a:xfrm>
          <a:prstGeom prst="rect">
            <a:avLst/>
          </a:prstGeom>
          <a:ln w="12700">
            <a:miter lim="400000"/>
          </a:ln>
        </p:spPr>
      </p:pic>
      <p:sp>
        <p:nvSpPr>
          <p:cNvPr id="26" name="Title Text"/>
          <p:cNvSpPr txBox="1"/>
          <p:nvPr>
            <p:ph type="title"/>
          </p:nvPr>
        </p:nvSpPr>
        <p:spPr>
          <a:xfrm>
            <a:off x="1270000" y="1638300"/>
            <a:ext cx="10464800" cy="23368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a:r>
              <a:t>Title Text</a:t>
            </a:r>
          </a:p>
        </p:txBody>
      </p:sp>
      <p:sp>
        <p:nvSpPr>
          <p:cNvPr id="27" name="Body Level One…"/>
          <p:cNvSpPr txBox="1"/>
          <p:nvPr>
            <p:ph type="body" sz="half"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FontTx/>
              <a:buNone/>
              <a:defRPr sz="3000">
                <a:solidFill>
                  <a:srgbClr val="371A94"/>
                </a:solidFill>
                <a:latin typeface="+mn-lt"/>
                <a:ea typeface="+mn-ea"/>
                <a:cs typeface="+mn-cs"/>
                <a:sym typeface="Palatino"/>
              </a:defRPr>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xfrm>
            <a:off x="6324600" y="92583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pic>
        <p:nvPicPr>
          <p:cNvPr id="32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32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32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32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32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33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33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332"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33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334"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335"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336" name="Title Text"/>
          <p:cNvSpPr txBox="1"/>
          <p:nvPr>
            <p:ph type="title"/>
          </p:nvPr>
        </p:nvSpPr>
        <p:spPr>
          <a:xfrm>
            <a:off x="1270000" y="254000"/>
            <a:ext cx="10464800" cy="2438400"/>
          </a:xfrm>
          <a:prstGeom prst="rect">
            <a:avLst/>
          </a:prstGeom>
          <a:noFill/>
          <a:ln w="12700">
            <a:miter lim="400000"/>
          </a:ln>
        </p:spPr>
        <p:txBody>
          <a:bodyPr>
            <a:noAutofit/>
          </a:bodyPr>
          <a:lstStyle>
            <a:lvl1pPr algn="ctr">
              <a:defRPr sz="8400">
                <a:solidFill>
                  <a:srgbClr val="000000"/>
                </a:solidFill>
                <a:latin typeface="Gill Sans"/>
                <a:ea typeface="Gill Sans"/>
                <a:cs typeface="Gill Sans"/>
                <a:sym typeface="Gill Sans"/>
              </a:defRPr>
            </a:lvl1pPr>
          </a:lstStyle>
          <a:p>
            <a:pPr>
              <a:defRPr>
                <a:effectLst/>
              </a:defRPr>
            </a:pPr>
            <a:r>
              <a:t>Title Text</a:t>
            </a:r>
          </a:p>
        </p:txBody>
      </p:sp>
      <p:sp>
        <p:nvSpPr>
          <p:cNvPr id="337" name="Body Level One…"/>
          <p:cNvSpPr txBox="1"/>
          <p:nvPr>
            <p:ph type="body" sz="quarter" idx="1"/>
          </p:nvPr>
        </p:nvSpPr>
        <p:spPr>
          <a:xfrm>
            <a:off x="7772400" y="2768600"/>
            <a:ext cx="3962400" cy="5715000"/>
          </a:xfrm>
          <a:prstGeom prst="rect">
            <a:avLst/>
          </a:prstGeom>
        </p:spPr>
        <p:txBody>
          <a:bodyPr>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FontTx/>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38" name="Slide Number"/>
          <p:cNvSpPr txBox="1"/>
          <p:nvPr>
            <p:ph type="sldNum" sz="quarter" idx="2"/>
          </p:nvPr>
        </p:nvSpPr>
        <p:spPr>
          <a:xfrm>
            <a:off x="125476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p:spTree>
      <p:nvGrpSpPr>
        <p:cNvPr id="1" name=""/>
        <p:cNvGrpSpPr/>
        <p:nvPr/>
      </p:nvGrpSpPr>
      <p:grpSpPr>
        <a:xfrm>
          <a:off x="0" y="0"/>
          <a:ext cx="0" cy="0"/>
          <a:chOff x="0" y="0"/>
          <a:chExt cx="0" cy="0"/>
        </a:xfrm>
      </p:grpSpPr>
      <p:sp>
        <p:nvSpPr>
          <p:cNvPr id="345" name="Line"/>
          <p:cNvSpPr/>
          <p:nvPr/>
        </p:nvSpPr>
        <p:spPr>
          <a:xfrm flipV="1">
            <a:off x="33866" y="9393748"/>
            <a:ext cx="12932810" cy="20"/>
          </a:xfrm>
          <a:prstGeom prst="line">
            <a:avLst/>
          </a:prstGeom>
          <a:ln w="38100">
            <a:solidFill>
              <a:srgbClr val="941100"/>
            </a:solidFill>
            <a:miter lim="400000"/>
          </a:ln>
        </p:spPr>
        <p:txBody>
          <a:bodyPr lIns="0" tIns="0" rIns="0" bIns="0"/>
          <a:lstStyle/>
          <a:p>
            <a:pPr algn="l" defTabSz="457200">
              <a:defRPr sz="1200">
                <a:latin typeface="Helvetica"/>
                <a:ea typeface="Helvetica"/>
                <a:cs typeface="Helvetica"/>
                <a:sym typeface="Helvetica"/>
              </a:defRPr>
            </a:pPr>
          </a:p>
        </p:txBody>
      </p:sp>
      <p:sp>
        <p:nvSpPr>
          <p:cNvPr id="346" name="E. Moyse, S. Spagnolo"/>
          <p:cNvSpPr txBox="1"/>
          <p:nvPr/>
        </p:nvSpPr>
        <p:spPr>
          <a:xfrm>
            <a:off x="-13314" y="9378950"/>
            <a:ext cx="235297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E. Moyse, S. Spagnolo</a:t>
            </a:r>
          </a:p>
        </p:txBody>
      </p:sp>
      <p:sp>
        <p:nvSpPr>
          <p:cNvPr id="347" name="Muon SW Meeting, CERN, Feb 18th, 2009"/>
          <p:cNvSpPr txBox="1"/>
          <p:nvPr/>
        </p:nvSpPr>
        <p:spPr>
          <a:xfrm>
            <a:off x="4353910" y="9366250"/>
            <a:ext cx="431192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Muon SW Meeting, CERN, Feb 18th, 2009</a:t>
            </a:r>
          </a:p>
        </p:txBody>
      </p:sp>
      <p:sp>
        <p:nvSpPr>
          <p:cNvPr id="348" name="Title Text"/>
          <p:cNvSpPr txBox="1"/>
          <p:nvPr>
            <p:ph type="title"/>
          </p:nvPr>
        </p:nvSpPr>
        <p:spPr>
          <a:xfrm>
            <a:off x="571500" y="254000"/>
            <a:ext cx="11684000" cy="1460500"/>
          </a:xfrm>
          <a:prstGeom prst="rect">
            <a:avLst/>
          </a:prstGeom>
          <a:noFill/>
          <a:ln w="12700">
            <a:miter lim="400000"/>
          </a:ln>
        </p:spPr>
        <p:txBody>
          <a:bodyPr/>
          <a:lstStyle>
            <a:lvl1pPr>
              <a:defRPr>
                <a:solidFill>
                  <a:srgbClr val="561029"/>
                </a:solidFill>
                <a:latin typeface="Tahoma"/>
                <a:ea typeface="Tahoma"/>
                <a:cs typeface="Tahoma"/>
                <a:sym typeface="Tahoma"/>
              </a:defRPr>
            </a:lvl1pPr>
          </a:lstStyle>
          <a:p>
            <a:pPr/>
            <a:r>
              <a:t>Title Text</a:t>
            </a:r>
          </a:p>
        </p:txBody>
      </p:sp>
      <p:sp>
        <p:nvSpPr>
          <p:cNvPr id="349" name="Body Level One…"/>
          <p:cNvSpPr txBox="1"/>
          <p:nvPr>
            <p:ph type="body" idx="1"/>
          </p:nvPr>
        </p:nvSpPr>
        <p:spPr>
          <a:xfrm>
            <a:off x="571500" y="2768600"/>
            <a:ext cx="11684000" cy="5715000"/>
          </a:xfrm>
          <a:prstGeom prst="rect">
            <a:avLst/>
          </a:prstGeom>
        </p:spPr>
        <p:txBody>
          <a:bodyPr/>
          <a:lstStyle>
            <a:lvl1pPr>
              <a:buBlip>
                <a:blip r:embed="rId2"/>
              </a:buBlip>
              <a:defRPr>
                <a:latin typeface="Tahoma"/>
                <a:ea typeface="Tahoma"/>
                <a:cs typeface="Tahoma"/>
                <a:sym typeface="Tahoma"/>
              </a:defRPr>
            </a:lvl1pPr>
            <a:lvl2pPr>
              <a:buBlip>
                <a:blip r:embed="rId2"/>
              </a:buBlip>
              <a:defRPr>
                <a:solidFill>
                  <a:srgbClr val="5E5E5E"/>
                </a:solidFill>
                <a:latin typeface="Tahoma"/>
                <a:ea typeface="Tahoma"/>
                <a:cs typeface="Tahoma"/>
                <a:sym typeface="Tahoma"/>
              </a:defRPr>
            </a:lvl2pPr>
            <a:lvl3pPr>
              <a:buBlip>
                <a:blip r:embed="rId2"/>
              </a:buBlip>
              <a:defRPr>
                <a:latin typeface="Tahoma"/>
                <a:ea typeface="Tahoma"/>
                <a:cs typeface="Tahoma"/>
                <a:sym typeface="Tahoma"/>
              </a:defRPr>
            </a:lvl3pPr>
            <a:lvl4pPr>
              <a:buBlip>
                <a:blip r:embed="rId2"/>
              </a:buBlip>
              <a:defRPr>
                <a:solidFill>
                  <a:srgbClr val="5E5E5E"/>
                </a:solidFill>
                <a:latin typeface="Tahoma"/>
                <a:ea typeface="Tahoma"/>
                <a:cs typeface="Tahoma"/>
                <a:sym typeface="Tahoma"/>
              </a:defRPr>
            </a:lvl4pPr>
            <a:lvl5pPr>
              <a:buSzPct val="171000"/>
              <a:defRPr>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350" name="Slide Number"/>
          <p:cNvSpPr txBox="1"/>
          <p:nvPr>
            <p:ph type="sldNum" sz="quarter" idx="2"/>
          </p:nvPr>
        </p:nvSpPr>
        <p:spPr>
          <a:xfrm>
            <a:off x="125476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Logo">
    <p:spTree>
      <p:nvGrpSpPr>
        <p:cNvPr id="1" name=""/>
        <p:cNvGrpSpPr/>
        <p:nvPr/>
      </p:nvGrpSpPr>
      <p:grpSpPr>
        <a:xfrm>
          <a:off x="0" y="0"/>
          <a:ext cx="0" cy="0"/>
          <a:chOff x="0" y="0"/>
          <a:chExt cx="0" cy="0"/>
        </a:xfrm>
      </p:grpSpPr>
      <p:sp>
        <p:nvSpPr>
          <p:cNvPr id="35" name="Title Text"/>
          <p:cNvSpPr txBox="1"/>
          <p:nvPr>
            <p:ph type="title"/>
          </p:nvPr>
        </p:nvSpPr>
        <p:spPr>
          <a:prstGeom prst="rect">
            <a:avLst/>
          </a:prstGeom>
        </p:spPr>
        <p:txBody>
          <a:bodyPr/>
          <a:lstStyle/>
          <a:p>
            <a:pPr/>
            <a:r>
              <a:t>Title Text</a:t>
            </a:r>
          </a:p>
        </p:txBody>
      </p:sp>
      <p:sp>
        <p:nvSpPr>
          <p:cNvPr id="3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Logos">
    <p:spTree>
      <p:nvGrpSpPr>
        <p:cNvPr id="1" name=""/>
        <p:cNvGrpSpPr/>
        <p:nvPr/>
      </p:nvGrpSpPr>
      <p:grpSpPr>
        <a:xfrm>
          <a:off x="0" y="0"/>
          <a:ext cx="0" cy="0"/>
          <a:chOff x="0" y="0"/>
          <a:chExt cx="0" cy="0"/>
        </a:xfrm>
      </p:grpSpPr>
      <p:pic>
        <p:nvPicPr>
          <p:cNvPr id="44" name="ATLAS-chrome-logo-blue_lo.tiff" descr="ATLAS-chrome-logo-blue_lo.tiff"/>
          <p:cNvPicPr>
            <a:picLocks noChangeAspect="1"/>
          </p:cNvPicPr>
          <p:nvPr/>
        </p:nvPicPr>
        <p:blipFill>
          <a:blip r:embed="rId2">
            <a:alphaModFix amt="79000"/>
            <a:extLst/>
          </a:blip>
          <a:srcRect l="4249" t="745" r="76250" b="813"/>
          <a:stretch>
            <a:fillRect/>
          </a:stretch>
        </p:blipFill>
        <p:spPr>
          <a:xfrm>
            <a:off x="76200" y="249115"/>
            <a:ext cx="850900" cy="1439985"/>
          </a:xfrm>
          <a:prstGeom prst="rect">
            <a:avLst/>
          </a:prstGeom>
          <a:ln w="12700">
            <a:miter lim="400000"/>
          </a:ln>
        </p:spPr>
      </p:pic>
      <p:pic>
        <p:nvPicPr>
          <p:cNvPr id="45" name="Picture 5.png" descr="Picture 5.png"/>
          <p:cNvPicPr>
            <a:picLocks noChangeAspect="1"/>
          </p:cNvPicPr>
          <p:nvPr/>
        </p:nvPicPr>
        <p:blipFill>
          <a:blip r:embed="rId3">
            <a:extLst/>
          </a:blip>
          <a:stretch>
            <a:fillRect/>
          </a:stretch>
        </p:blipFill>
        <p:spPr>
          <a:xfrm>
            <a:off x="12052300" y="0"/>
            <a:ext cx="990600" cy="1130300"/>
          </a:xfrm>
          <a:prstGeom prst="rect">
            <a:avLst/>
          </a:prstGeom>
          <a:ln w="12700">
            <a:miter lim="400000"/>
          </a:ln>
        </p:spPr>
      </p:pic>
      <p:pic>
        <p:nvPicPr>
          <p:cNvPr id="46" name="Picture 9.png" descr="Picture 9.png"/>
          <p:cNvPicPr>
            <a:picLocks noChangeAspect="1"/>
          </p:cNvPicPr>
          <p:nvPr/>
        </p:nvPicPr>
        <p:blipFill>
          <a:blip r:embed="rId4">
            <a:alphaModFix amt="90000"/>
            <a:extLst/>
          </a:blip>
          <a:stretch>
            <a:fillRect/>
          </a:stretch>
        </p:blipFill>
        <p:spPr>
          <a:xfrm>
            <a:off x="12052300" y="1130300"/>
            <a:ext cx="1092200" cy="1079500"/>
          </a:xfrm>
          <a:prstGeom prst="rect">
            <a:avLst/>
          </a:prstGeom>
          <a:ln w="12700">
            <a:miter lim="400000"/>
          </a:ln>
        </p:spPr>
      </p:pic>
      <p:sp>
        <p:nvSpPr>
          <p:cNvPr id="47" name="Lecce"/>
          <p:cNvSpPr txBox="1"/>
          <p:nvPr/>
        </p:nvSpPr>
        <p:spPr>
          <a:xfrm>
            <a:off x="12293582" y="1689100"/>
            <a:ext cx="599183"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2E7A"/>
                </a:solidFill>
                <a:latin typeface="Times"/>
                <a:ea typeface="Times"/>
                <a:cs typeface="Times"/>
                <a:sym typeface="Times"/>
              </a:defRPr>
            </a:lvl1pPr>
          </a:lstStyle>
          <a:p>
            <a:pPr/>
            <a:r>
              <a:t>Lecce</a:t>
            </a:r>
          </a:p>
        </p:txBody>
      </p:sp>
      <p:sp>
        <p:nvSpPr>
          <p:cNvPr id="48" name="Title Text"/>
          <p:cNvSpPr txBox="1"/>
          <p:nvPr>
            <p:ph type="title"/>
          </p:nvPr>
        </p:nvSpPr>
        <p:spPr>
          <a:xfrm>
            <a:off x="1003300" y="254000"/>
            <a:ext cx="11049000" cy="1460500"/>
          </a:xfrm>
          <a:prstGeom prst="rect">
            <a:avLst/>
          </a:prstGeom>
        </p:spPr>
        <p:txBody>
          <a:bodyPr/>
          <a:lstStyle/>
          <a:p>
            <a:pPr/>
            <a:r>
              <a:t>Title Text</a:t>
            </a:r>
          </a:p>
        </p:txBody>
      </p:sp>
      <p:sp>
        <p:nvSpPr>
          <p:cNvPr id="49" name="Body Level One…"/>
          <p:cNvSpPr txBox="1"/>
          <p:nvPr>
            <p:ph type="body" idx="1"/>
          </p:nvPr>
        </p:nvSpPr>
        <p:spPr>
          <a:xfrm>
            <a:off x="571500" y="2273300"/>
            <a:ext cx="11899900" cy="698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pic>
        <p:nvPicPr>
          <p:cNvPr id="57"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58" name="Muon SW Meeting, CERN, Feb 18th, 2009" descr="Muon SW Meeting, CERN, Feb 18th, 2009"/>
          <p:cNvPicPr>
            <a:picLocks noChangeAspect="0"/>
          </p:cNvPicPr>
          <p:nvPr/>
        </p:nvPicPr>
        <p:blipFill>
          <a:blip r:embed="rId3">
            <a:extLst/>
          </a:blip>
          <a:stretch>
            <a:fillRect/>
          </a:stretch>
        </p:blipFill>
        <p:spPr>
          <a:xfrm>
            <a:off x="4101145" y="9353550"/>
            <a:ext cx="8432801" cy="419100"/>
          </a:xfrm>
          <a:prstGeom prst="rect">
            <a:avLst/>
          </a:prstGeom>
        </p:spPr>
      </p:pic>
      <p:pic>
        <p:nvPicPr>
          <p:cNvPr id="59" name="atlas2009-collision-vp1-141749-133538-2muons-web.tiff" descr="atlas2009-collision-vp1-141749-133538-2muons-web.tiff"/>
          <p:cNvPicPr>
            <a:picLocks noChangeAspect="0"/>
          </p:cNvPicPr>
          <p:nvPr/>
        </p:nvPicPr>
        <p:blipFill>
          <a:blip r:embed="rId4">
            <a:alphaModFix amt="86000"/>
            <a:extLst/>
          </a:blip>
          <a:stretch>
            <a:fillRect/>
          </a:stretch>
        </p:blipFill>
        <p:spPr>
          <a:xfrm>
            <a:off x="10147300" y="0"/>
            <a:ext cx="2882900" cy="1973854"/>
          </a:xfrm>
          <a:prstGeom prst="rect">
            <a:avLst/>
          </a:prstGeom>
        </p:spPr>
      </p:pic>
      <p:sp>
        <p:nvSpPr>
          <p:cNvPr id="60" name="Title Text"/>
          <p:cNvSpPr txBox="1"/>
          <p:nvPr>
            <p:ph type="title"/>
          </p:nvPr>
        </p:nvSpPr>
        <p:spPr>
          <a:xfrm>
            <a:off x="571500" y="254000"/>
            <a:ext cx="9639300" cy="1460500"/>
          </a:xfrm>
          <a:prstGeom prst="rect">
            <a:avLst/>
          </a:prstGeom>
        </p:spPr>
        <p:txBody>
          <a:bodyPr/>
          <a:lstStyle/>
          <a:p>
            <a:pPr/>
            <a:r>
              <a:t>Title Text</a:t>
            </a:r>
          </a:p>
        </p:txBody>
      </p:sp>
      <p:sp>
        <p:nvSpPr>
          <p:cNvPr id="61" name="Body Level One…"/>
          <p:cNvSpPr txBox="1"/>
          <p:nvPr>
            <p:ph type="body" idx="1"/>
          </p:nvPr>
        </p:nvSpPr>
        <p:spPr>
          <a:xfrm>
            <a:off x="571500" y="2768600"/>
            <a:ext cx="116840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1">
    <p:spTree>
      <p:nvGrpSpPr>
        <p:cNvPr id="1" name=""/>
        <p:cNvGrpSpPr/>
        <p:nvPr/>
      </p:nvGrpSpPr>
      <p:grpSpPr>
        <a:xfrm>
          <a:off x="0" y="0"/>
          <a:ext cx="0" cy="0"/>
          <a:chOff x="0" y="0"/>
          <a:chExt cx="0" cy="0"/>
        </a:xfrm>
      </p:grpSpPr>
      <p:pic>
        <p:nvPicPr>
          <p:cNvPr id="69"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70" name="Muon SW Meeting, CERN, Feb 18th, 2009" descr="Muon SW Meeting, CERN, Feb 18th, 2009"/>
          <p:cNvPicPr>
            <a:picLocks noChangeAspect="0"/>
          </p:cNvPicPr>
          <p:nvPr/>
        </p:nvPicPr>
        <p:blipFill>
          <a:blip r:embed="rId3">
            <a:extLst/>
          </a:blip>
          <a:stretch>
            <a:fillRect/>
          </a:stretch>
        </p:blipFill>
        <p:spPr>
          <a:xfrm>
            <a:off x="4101145" y="9353550"/>
            <a:ext cx="8432801" cy="419100"/>
          </a:xfrm>
          <a:prstGeom prst="rect">
            <a:avLst/>
          </a:prstGeom>
        </p:spPr>
      </p:pic>
      <p:pic>
        <p:nvPicPr>
          <p:cNvPr id="71" name="Screen shot 2010-08-30 at 6.40.42 PM.png" descr="Screen shot 2010-08-30 at 6.40.42 PM.png"/>
          <p:cNvPicPr>
            <a:picLocks noChangeAspect="1"/>
          </p:cNvPicPr>
          <p:nvPr/>
        </p:nvPicPr>
        <p:blipFill>
          <a:blip r:embed="rId4">
            <a:extLst/>
          </a:blip>
          <a:stretch>
            <a:fillRect/>
          </a:stretch>
        </p:blipFill>
        <p:spPr>
          <a:xfrm>
            <a:off x="10858500" y="0"/>
            <a:ext cx="2159000" cy="1974349"/>
          </a:xfrm>
          <a:prstGeom prst="rect">
            <a:avLst/>
          </a:prstGeom>
          <a:ln w="12700">
            <a:miter lim="400000"/>
          </a:ln>
        </p:spPr>
      </p:pic>
      <p:sp>
        <p:nvSpPr>
          <p:cNvPr id="72" name="Title Text"/>
          <p:cNvSpPr txBox="1"/>
          <p:nvPr>
            <p:ph type="title"/>
          </p:nvPr>
        </p:nvSpPr>
        <p:spPr>
          <a:xfrm>
            <a:off x="571500" y="254000"/>
            <a:ext cx="10287000" cy="1460500"/>
          </a:xfrm>
          <a:prstGeom prst="rect">
            <a:avLst/>
          </a:prstGeom>
        </p:spPr>
        <p:txBody>
          <a:bodyPr/>
          <a:lstStyle/>
          <a:p>
            <a:pPr/>
            <a:r>
              <a:t>Title Text</a:t>
            </a:r>
          </a:p>
        </p:txBody>
      </p:sp>
      <p:sp>
        <p:nvSpPr>
          <p:cNvPr id="73" name="Body Level One…"/>
          <p:cNvSpPr txBox="1"/>
          <p:nvPr>
            <p:ph type="body" idx="1"/>
          </p:nvPr>
        </p:nvSpPr>
        <p:spPr>
          <a:xfrm>
            <a:off x="571500" y="2768600"/>
            <a:ext cx="116840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amp; text">
    <p:spTree>
      <p:nvGrpSpPr>
        <p:cNvPr id="1" name=""/>
        <p:cNvGrpSpPr/>
        <p:nvPr/>
      </p:nvGrpSpPr>
      <p:grpSpPr>
        <a:xfrm>
          <a:off x="0" y="0"/>
          <a:ext cx="0" cy="0"/>
          <a:chOff x="0" y="0"/>
          <a:chExt cx="0" cy="0"/>
        </a:xfrm>
      </p:grpSpPr>
      <p:pic>
        <p:nvPicPr>
          <p:cNvPr id="81" name="Muon SW Meeting, CERN, Feb 18th, 2009" descr="Muon SW Meeting, CERN, Feb 18th, 2009"/>
          <p:cNvPicPr>
            <a:picLocks noChangeAspect="0"/>
          </p:cNvPicPr>
          <p:nvPr/>
        </p:nvPicPr>
        <p:blipFill>
          <a:blip r:embed="rId2">
            <a:extLst/>
          </a:blip>
          <a:stretch>
            <a:fillRect/>
          </a:stretch>
        </p:blipFill>
        <p:spPr>
          <a:xfrm>
            <a:off x="4101145" y="9353550"/>
            <a:ext cx="8432801" cy="419100"/>
          </a:xfrm>
          <a:prstGeom prst="rect">
            <a:avLst/>
          </a:prstGeom>
        </p:spPr>
      </p:pic>
      <p:pic>
        <p:nvPicPr>
          <p:cNvPr id="82" name="S. Spagnolo" descr="S. Spagnolo"/>
          <p:cNvPicPr>
            <a:picLocks noChangeAspect="0"/>
          </p:cNvPicPr>
          <p:nvPr/>
        </p:nvPicPr>
        <p:blipFill>
          <a:blip r:embed="rId3">
            <a:extLst/>
          </a:blip>
          <a:stretch>
            <a:fillRect/>
          </a:stretch>
        </p:blipFill>
        <p:spPr>
          <a:xfrm>
            <a:off x="46167" y="9353550"/>
            <a:ext cx="4013201" cy="419100"/>
          </a:xfrm>
          <a:prstGeom prst="rect">
            <a:avLst/>
          </a:prstGeom>
        </p:spPr>
      </p:pic>
      <p:pic>
        <p:nvPicPr>
          <p:cNvPr id="83" name="Internal JPsi TP meeting, CERN, Aug 31st, 2010" descr="Internal JPsi TP meeting, CERN, Aug 31st, 2010"/>
          <p:cNvPicPr>
            <a:picLocks noChangeAspect="0"/>
          </p:cNvPicPr>
          <p:nvPr/>
        </p:nvPicPr>
        <p:blipFill>
          <a:blip r:embed="rId4">
            <a:extLst/>
          </a:blip>
          <a:stretch>
            <a:fillRect/>
          </a:stretch>
        </p:blipFill>
        <p:spPr>
          <a:xfrm>
            <a:off x="4101145" y="9353550"/>
            <a:ext cx="8432801" cy="419100"/>
          </a:xfrm>
          <a:prstGeom prst="rect">
            <a:avLst/>
          </a:prstGeom>
        </p:spPr>
      </p:pic>
      <p:sp>
        <p:nvSpPr>
          <p:cNvPr id="84" name="Title Text"/>
          <p:cNvSpPr txBox="1"/>
          <p:nvPr>
            <p:ph type="title"/>
          </p:nvPr>
        </p:nvSpPr>
        <p:spPr>
          <a:xfrm>
            <a:off x="571500" y="254000"/>
            <a:ext cx="11684000" cy="1460500"/>
          </a:xfrm>
          <a:prstGeom prst="rect">
            <a:avLst/>
          </a:prstGeom>
        </p:spPr>
        <p:txBody>
          <a:bodyPr/>
          <a:lstStyle>
            <a:lvl1pPr>
              <a:defRPr>
                <a:solidFill>
                  <a:srgbClr val="2C1376"/>
                </a:solidFill>
              </a:defRPr>
            </a:lvl1pPr>
          </a:lstStyle>
          <a:p>
            <a:pPr/>
            <a:r>
              <a:t>Title Text</a:t>
            </a:r>
          </a:p>
        </p:txBody>
      </p:sp>
      <p:sp>
        <p:nvSpPr>
          <p:cNvPr id="85" name="Body Level One…"/>
          <p:cNvSpPr txBox="1"/>
          <p:nvPr>
            <p:ph type="body" idx="1"/>
          </p:nvPr>
        </p:nvSpPr>
        <p:spPr>
          <a:xfrm>
            <a:off x="571500" y="2768600"/>
            <a:ext cx="11684000" cy="5715000"/>
          </a:xfrm>
          <a:prstGeom prst="rect">
            <a:avLst/>
          </a:prstGeom>
        </p:spPr>
        <p:txBody>
          <a:bodyPr lIns="0" tIns="0" rIns="0" bIns="0"/>
          <a:lstStyle>
            <a:lvl1pPr marL="0" indent="0">
              <a:buSzTx/>
              <a:buNone/>
              <a:defRPr sz="3200"/>
            </a:lvl1pPr>
            <a:lvl2pPr marL="0" indent="0">
              <a:buSzTx/>
              <a:buNone/>
              <a:defRPr>
                <a:solidFill>
                  <a:srgbClr val="9929BD"/>
                </a:solidFill>
              </a:defRPr>
            </a:lvl2pPr>
            <a:lvl3pPr marL="0" indent="0">
              <a:buSzTx/>
              <a:buNone/>
            </a:lvl3pPr>
            <a:lvl4pPr marL="0" indent="0">
              <a:buSzTx/>
              <a:buNone/>
              <a:defRPr>
                <a:solidFill>
                  <a:srgbClr val="874EFE"/>
                </a:solidFill>
              </a:defRPr>
            </a:lvl4pPr>
            <a:lvl5pPr marL="0" indent="0">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simple">
    <p:spTree>
      <p:nvGrpSpPr>
        <p:cNvPr id="1" name=""/>
        <p:cNvGrpSpPr/>
        <p:nvPr/>
      </p:nvGrpSpPr>
      <p:grpSpPr>
        <a:xfrm>
          <a:off x="0" y="0"/>
          <a:ext cx="0" cy="0"/>
          <a:chOff x="0" y="0"/>
          <a:chExt cx="0" cy="0"/>
        </a:xfrm>
      </p:grpSpPr>
      <p:pic>
        <p:nvPicPr>
          <p:cNvPr id="93"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94" name="Muon SW Meeting, CERN, Feb 18th, 2009" descr="Muon SW Meeting, CERN, Feb 18th, 2009"/>
          <p:cNvPicPr>
            <a:picLocks noChangeAspect="0"/>
          </p:cNvPicPr>
          <p:nvPr/>
        </p:nvPicPr>
        <p:blipFill>
          <a:blip r:embed="rId3">
            <a:extLst/>
          </a:blip>
          <a:stretch>
            <a:fillRect/>
          </a:stretch>
        </p:blipFill>
        <p:spPr>
          <a:xfrm>
            <a:off x="4101145" y="9353550"/>
            <a:ext cx="8432801" cy="419100"/>
          </a:xfrm>
          <a:prstGeom prst="rect">
            <a:avLst/>
          </a:prstGeom>
        </p:spPr>
      </p:pic>
      <p:pic>
        <p:nvPicPr>
          <p:cNvPr id="95" name="Screen shot 2010-08-30 at 6.40.42 PM.png" descr="Screen shot 2010-08-30 at 6.40.42 PM.png"/>
          <p:cNvPicPr>
            <a:picLocks noChangeAspect="1"/>
          </p:cNvPicPr>
          <p:nvPr/>
        </p:nvPicPr>
        <p:blipFill>
          <a:blip r:embed="rId4">
            <a:extLst/>
          </a:blip>
          <a:stretch>
            <a:fillRect/>
          </a:stretch>
        </p:blipFill>
        <p:spPr>
          <a:xfrm>
            <a:off x="-2120900" y="6096000"/>
            <a:ext cx="2159000" cy="1974349"/>
          </a:xfrm>
          <a:prstGeom prst="rect">
            <a:avLst/>
          </a:prstGeom>
          <a:ln w="12700">
            <a:miter lim="400000"/>
          </a:ln>
        </p:spPr>
      </p:pic>
      <p:sp>
        <p:nvSpPr>
          <p:cNvPr id="96" name="Title Text"/>
          <p:cNvSpPr txBox="1"/>
          <p:nvPr>
            <p:ph type="title"/>
          </p:nvPr>
        </p:nvSpPr>
        <p:spPr>
          <a:xfrm>
            <a:off x="571500" y="254000"/>
            <a:ext cx="11684000" cy="1460500"/>
          </a:xfrm>
          <a:prstGeom prst="rect">
            <a:avLst/>
          </a:prstGeom>
        </p:spPr>
        <p:txBody>
          <a:bodyPr/>
          <a:lstStyle/>
          <a:p>
            <a:pPr/>
            <a:r>
              <a:t>Title Text</a:t>
            </a:r>
          </a:p>
        </p:txBody>
      </p:sp>
      <p:sp>
        <p:nvSpPr>
          <p:cNvPr id="97" name="Body Level One…"/>
          <p:cNvSpPr txBox="1"/>
          <p:nvPr>
            <p:ph type="body" idx="1"/>
          </p:nvPr>
        </p:nvSpPr>
        <p:spPr>
          <a:xfrm>
            <a:off x="571500" y="2768600"/>
            <a:ext cx="116840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2 Column">
    <p:spTree>
      <p:nvGrpSpPr>
        <p:cNvPr id="1" name=""/>
        <p:cNvGrpSpPr/>
        <p:nvPr/>
      </p:nvGrpSpPr>
      <p:grpSpPr>
        <a:xfrm>
          <a:off x="0" y="0"/>
          <a:ext cx="0" cy="0"/>
          <a:chOff x="0" y="0"/>
          <a:chExt cx="0" cy="0"/>
        </a:xfrm>
      </p:grpSpPr>
      <p:pic>
        <p:nvPicPr>
          <p:cNvPr id="10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0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0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0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0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1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1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12" name="Lecce"/>
          <p:cNvSpPr txBox="1"/>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1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14" name="Stefania Spagnolo"/>
          <p:cNvSpPr txBox="1"/>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15" name="ATLAS meeting - CERN - 30 March 2009"/>
          <p:cNvSpPr txBox="1"/>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16" name="Title Text"/>
          <p:cNvSpPr txBox="1"/>
          <p:nvPr>
            <p:ph type="title"/>
          </p:nvPr>
        </p:nvSpPr>
        <p:spPr>
          <a:xfrm>
            <a:off x="571500" y="254000"/>
            <a:ext cx="11684000" cy="1460500"/>
          </a:xfrm>
          <a:prstGeom prst="rect">
            <a:avLst/>
          </a:prstGeom>
          <a:noFill/>
          <a:ln w="12700">
            <a:miter lim="400000"/>
          </a:ln>
        </p:spPr>
        <p:txBody>
          <a:bodyPr>
            <a:noAutofit/>
          </a:bodyPr>
          <a:lstStyle>
            <a:lvl1pPr>
              <a:defRPr>
                <a:solidFill>
                  <a:srgbClr val="561029"/>
                </a:solidFill>
                <a:latin typeface="Tahoma"/>
                <a:ea typeface="Tahoma"/>
                <a:cs typeface="Tahoma"/>
                <a:sym typeface="Tahoma"/>
              </a:defRPr>
            </a:lvl1pPr>
          </a:lstStyle>
          <a:p>
            <a:pPr/>
            <a:r>
              <a:t>Title Text</a:t>
            </a:r>
          </a:p>
        </p:txBody>
      </p:sp>
      <p:sp>
        <p:nvSpPr>
          <p:cNvPr id="117" name="Body Level One…"/>
          <p:cNvSpPr txBox="1"/>
          <p:nvPr>
            <p:ph type="body" idx="1"/>
          </p:nvPr>
        </p:nvSpPr>
        <p:spPr>
          <a:xfrm>
            <a:off x="571500" y="2768600"/>
            <a:ext cx="11684000" cy="5715000"/>
          </a:xfrm>
          <a:prstGeom prst="rect">
            <a:avLst/>
          </a:prstGeom>
        </p:spPr>
        <p:txBody>
          <a:bodyPr numCol="2" spcCol="584200" anchor="t">
            <a:noAutofit/>
          </a:bodyPr>
          <a:lstStyle>
            <a:lvl1pPr marL="812120" indent="-494620">
              <a:spcBef>
                <a:spcPts val="3800"/>
              </a:spcBef>
              <a:buClr>
                <a:srgbClr val="941100"/>
              </a:buClr>
              <a:buSzPct val="90000"/>
              <a:buFont typeface="Lucida Grande"/>
              <a:buChar char="✓"/>
              <a:defRPr sz="3200">
                <a:latin typeface="Tahoma"/>
                <a:ea typeface="Tahoma"/>
                <a:cs typeface="Tahoma"/>
                <a:sym typeface="Tahoma"/>
              </a:defRPr>
            </a:lvl1pPr>
            <a:lvl2pPr marL="1256620" indent="-494620">
              <a:spcBef>
                <a:spcPts val="3800"/>
              </a:spcBef>
              <a:buClr>
                <a:srgbClr val="941100"/>
              </a:buClr>
              <a:buSzPct val="90000"/>
              <a:buFont typeface="Lucida Grande"/>
              <a:buChar char="✓"/>
              <a:defRPr>
                <a:solidFill>
                  <a:srgbClr val="5E5E5E"/>
                </a:solidFill>
                <a:latin typeface="Tahoma"/>
                <a:ea typeface="Tahoma"/>
                <a:cs typeface="Tahoma"/>
                <a:sym typeface="Tahoma"/>
              </a:defRPr>
            </a:lvl2pPr>
            <a:lvl3pPr marL="1701120" indent="-494620">
              <a:spcBef>
                <a:spcPts val="3800"/>
              </a:spcBef>
              <a:buClr>
                <a:srgbClr val="941100"/>
              </a:buClr>
              <a:buSzPct val="90000"/>
              <a:buFont typeface="Lucida Grande"/>
              <a:buChar char="✓"/>
              <a:defRPr sz="2800">
                <a:latin typeface="Tahoma"/>
                <a:ea typeface="Tahoma"/>
                <a:cs typeface="Tahoma"/>
                <a:sym typeface="Tahoma"/>
              </a:defRPr>
            </a:lvl3pPr>
            <a:lvl4pPr marL="2145620" indent="-494620">
              <a:spcBef>
                <a:spcPts val="3800"/>
              </a:spcBef>
              <a:buClr>
                <a:srgbClr val="941100"/>
              </a:buClr>
              <a:buSzPct val="90000"/>
              <a:buFont typeface="Lucida Grande"/>
              <a:buChar char="✓"/>
              <a:defRPr sz="2600">
                <a:solidFill>
                  <a:srgbClr val="5E5E5E"/>
                </a:solidFill>
                <a:latin typeface="Tahoma"/>
                <a:ea typeface="Tahoma"/>
                <a:cs typeface="Tahoma"/>
                <a:sym typeface="Tahoma"/>
              </a:defRPr>
            </a:lvl4pPr>
            <a:lvl5pPr marL="2590120" indent="-494620">
              <a:spcBef>
                <a:spcPts val="3800"/>
              </a:spcBef>
              <a:buClr>
                <a:srgbClr val="941100"/>
              </a:buClr>
              <a:buSzPct val="90000"/>
              <a:defRPr sz="24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125476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Relationship Id="rId18" Type="http://schemas.openxmlformats.org/officeDocument/2006/relationships/slideLayout" Target="../slideLayouts/slideLayout13.xml"/><Relationship Id="rId19" Type="http://schemas.openxmlformats.org/officeDocument/2006/relationships/slideLayout" Target="../slideLayouts/slideLayout14.xml"/><Relationship Id="rId20" Type="http://schemas.openxmlformats.org/officeDocument/2006/relationships/slideLayout" Target="../slideLayouts/slideLayout15.xml"/><Relationship Id="rId21" Type="http://schemas.openxmlformats.org/officeDocument/2006/relationships/slideLayout" Target="../slideLayouts/slideLayout16.xml"/><Relationship Id="rId22" Type="http://schemas.openxmlformats.org/officeDocument/2006/relationships/slideLayout" Target="../slideLayouts/slideLayout17.xml"/><Relationship Id="rId23" Type="http://schemas.openxmlformats.org/officeDocument/2006/relationships/slideLayout" Target="../slideLayouts/slideLayout18.xml"/><Relationship Id="rId24" Type="http://schemas.openxmlformats.org/officeDocument/2006/relationships/slideLayout" Target="../slideLayouts/slideLayout19.xml"/><Relationship Id="rId25" Type="http://schemas.openxmlformats.org/officeDocument/2006/relationships/slideLayout" Target="../slideLayouts/slideLayout20.xml"/><Relationship Id="rId26"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3" name="Internal JPsi TP meeting, CERN, Aug 31st, 2010" descr="Internal JPsi TP meeting, CERN, Aug 31st, 2010"/>
          <p:cNvPicPr>
            <a:picLocks noChangeAspect="0"/>
          </p:cNvPicPr>
          <p:nvPr/>
        </p:nvPicPr>
        <p:blipFill>
          <a:blip r:embed="rId3">
            <a:extLst/>
          </a:blip>
          <a:stretch>
            <a:fillRect/>
          </a:stretch>
        </p:blipFill>
        <p:spPr>
          <a:xfrm>
            <a:off x="4101145" y="9353550"/>
            <a:ext cx="8432801" cy="419100"/>
          </a:xfrm>
          <a:prstGeom prst="rect">
            <a:avLst/>
          </a:prstGeom>
        </p:spPr>
      </p:pic>
      <p:pic>
        <p:nvPicPr>
          <p:cNvPr id="4" name="ATLAS-chrome-logo-blue_lo.tiff" descr="ATLAS-chrome-logo-blue_lo.tiff"/>
          <p:cNvPicPr>
            <a:picLocks noChangeAspect="1"/>
          </p:cNvPicPr>
          <p:nvPr/>
        </p:nvPicPr>
        <p:blipFill>
          <a:blip r:embed="rId4">
            <a:alphaModFix amt="79000"/>
            <a:extLst/>
          </a:blip>
          <a:stretch>
            <a:fillRect/>
          </a:stretch>
        </p:blipFill>
        <p:spPr>
          <a:xfrm>
            <a:off x="11722100" y="12700"/>
            <a:ext cx="5080000" cy="1702942"/>
          </a:xfrm>
          <a:prstGeom prst="rect">
            <a:avLst/>
          </a:prstGeom>
          <a:ln w="12700">
            <a:miter lim="400000"/>
          </a:ln>
        </p:spPr>
      </p:pic>
      <p:sp>
        <p:nvSpPr>
          <p:cNvPr id="5" name="Title Text"/>
          <p:cNvSpPr txBox="1"/>
          <p:nvPr>
            <p:ph type="title"/>
          </p:nvPr>
        </p:nvSpPr>
        <p:spPr>
          <a:xfrm>
            <a:off x="571500" y="254000"/>
            <a:ext cx="11480800" cy="1460500"/>
          </a:xfrm>
          <a:prstGeom prst="rect">
            <a:avLst/>
          </a:prstGeom>
          <a:solidFill>
            <a:srgbClr val="C3DCFF"/>
          </a:solidFill>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571500" y="2273300"/>
            <a:ext cx="11823700" cy="694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5"/>
              </a:buBlip>
            </a:lvl1pPr>
            <a:lvl2pPr marL="1016000" indent="-508000">
              <a:buBlip>
                <a:blip r:embed="rId5"/>
              </a:buBlip>
              <a:defRPr sz="3000">
                <a:solidFill>
                  <a:srgbClr val="942193"/>
                </a:solidFill>
              </a:defRPr>
            </a:lvl2pPr>
            <a:lvl3pPr marL="1524000" indent="-508000">
              <a:buBlip>
                <a:blip r:embed="rId5"/>
              </a:buBlip>
              <a:defRPr sz="2400"/>
            </a:lvl3pPr>
            <a:lvl4pPr marL="2032000" indent="-508000">
              <a:buBlip>
                <a:blip r:embed="rId5"/>
              </a:buBlip>
              <a:defRPr sz="1800">
                <a:solidFill>
                  <a:srgbClr val="9437FF"/>
                </a:solidFill>
              </a:defRPr>
            </a:lvl4pPr>
            <a:lvl5pPr marL="2349500" indent="-571500">
              <a:buFont typeface="Lucida Grande"/>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2534900" y="9347200"/>
            <a:ext cx="368300" cy="431800"/>
          </a:xfrm>
          <a:prstGeom prst="rect">
            <a:avLst/>
          </a:prstGeom>
          <a:solidFill>
            <a:srgbClr val="C3DCFF"/>
          </a:solidFill>
        </p:spPr>
        <p:txBody>
          <a:bodyPr wrap="none" lIns="50800" tIns="50800" rIns="50800" bIns="50800">
            <a:spAutoFit/>
          </a:bodyPr>
          <a:lstStyle>
            <a:lvl1pPr>
              <a:defRPr sz="1800">
                <a:solidFill>
                  <a:srgbClr val="1A0A53"/>
                </a:solidFill>
                <a:latin typeface="+mn-lt"/>
                <a:ea typeface="+mn-ea"/>
                <a:cs typeface="+mn-cs"/>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 id="2147483666" r:id="rId23"/>
    <p:sldLayoutId id="2147483667" r:id="rId24"/>
    <p:sldLayoutId id="2147483668" r:id="rId25"/>
    <p:sldLayoutId id="2147483669" r:id="rId2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9pPr>
    </p:titleStyle>
    <p:bodyStyle>
      <a:lvl1pPr marL="508000" marR="0" indent="-5080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1pPr>
      <a:lvl2pPr marL="1117600" marR="0" indent="-6096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2pPr>
      <a:lvl3pPr marL="1778000" marR="0" indent="-7620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3pPr>
      <a:lvl4pPr marL="2540000" marR="0" indent="-10160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4pPr>
      <a:lvl5pPr marL="2921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5pPr>
      <a:lvl6pPr marL="3175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6pPr>
      <a:lvl7pPr marL="3429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7pPr>
      <a:lvl8pPr marL="3683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8pPr>
      <a:lvl9pPr marL="3937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hyperlink" Target="http://dx.doi.org/10.1007/JHEP03(2018)009" TargetMode="External"/><Relationship Id="rId4" Type="http://schemas.openxmlformats.org/officeDocument/2006/relationships/hyperlink" Target="https://arxiv.org/abs/1708.09638" TargetMode="External"/><Relationship Id="rId5"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Physics: Produzione risonante di ZV in ll+jets"/>
          <p:cNvSpPr txBox="1"/>
          <p:nvPr>
            <p:ph type="title"/>
          </p:nvPr>
        </p:nvSpPr>
        <p:spPr>
          <a:xfrm>
            <a:off x="1003300" y="254000"/>
            <a:ext cx="10998200" cy="1460500"/>
          </a:xfrm>
          <a:prstGeom prst="rect">
            <a:avLst/>
          </a:prstGeom>
        </p:spPr>
        <p:txBody>
          <a:bodyPr/>
          <a:lstStyle>
            <a:lvl1pPr defTabSz="385572">
              <a:defRPr sz="4224">
                <a:effectLst>
                  <a:outerShdw sx="100000" sy="100000" kx="0" ky="0" algn="b" rotWithShape="0" blurRad="83820" dist="50292" dir="2700000">
                    <a:srgbClr val="404040">
                      <a:alpha val="75000"/>
                    </a:srgbClr>
                  </a:outerShdw>
                </a:effectLst>
              </a:defRPr>
            </a:lvl1pPr>
          </a:lstStyle>
          <a:p>
            <a:pPr/>
            <a:r>
              <a:t>Physics: Produzione risonante di ZV in ll+jets</a:t>
            </a:r>
          </a:p>
        </p:txBody>
      </p:sp>
      <p:sp>
        <p:nvSpPr>
          <p:cNvPr id="360" name="K. Bachas, G. Chiodini, S. Spagnolo dal 2015 ricerca di nuovi fenomeni nella produzione risonante di coppie di bosoni di gauge ZV (V=Z o W) con una Z ricostruita in ee oppure μμ e l’altro bosone (Z o W) in adroni…"/>
          <p:cNvSpPr txBox="1"/>
          <p:nvPr>
            <p:ph type="body" idx="1"/>
          </p:nvPr>
        </p:nvSpPr>
        <p:spPr>
          <a:xfrm>
            <a:off x="437498" y="3914332"/>
            <a:ext cx="11464040" cy="5526609"/>
          </a:xfrm>
          <a:prstGeom prst="rect">
            <a:avLst/>
          </a:prstGeom>
          <a:solidFill>
            <a:srgbClr val="FFFFFF"/>
          </a:solidFill>
        </p:spPr>
        <p:txBody>
          <a:bodyPr/>
          <a:lstStyle/>
          <a:p>
            <a:pPr marL="350520" indent="-350520" defTabSz="315468">
              <a:spcBef>
                <a:spcPts val="1200"/>
              </a:spcBef>
              <a:buBlip>
                <a:blip r:embed="rId2"/>
              </a:buBlip>
              <a:defRPr b="1" sz="2484"/>
            </a:pPr>
            <a:r>
              <a:t>K. Bachas, G. Chiodini, S. Spagnolo</a:t>
            </a:r>
            <a:r>
              <a:rPr b="0" sz="1620"/>
              <a:t> </a:t>
            </a:r>
            <a:r>
              <a:rPr b="0"/>
              <a:t>dal 2015 ricerca di nuovi fenomeni nella produzione risonante di coppie di bosoni di gauge ZV (V=Z o W) con una Z ricostruita in ee oppure μμ e l’altro bosone (Z o W) in adroni</a:t>
            </a:r>
            <a:endParaRPr b="0"/>
          </a:p>
          <a:p>
            <a:pPr marL="350520" indent="-350520" defTabSz="315468">
              <a:spcBef>
                <a:spcPts val="1200"/>
              </a:spcBef>
              <a:buBlip>
                <a:blip r:embed="rId2"/>
              </a:buBlip>
              <a:defRPr b="1" sz="2484"/>
            </a:pPr>
            <a:r>
              <a:rPr b="0"/>
              <a:t>Risultati finali su tutta la statistica 2015 e 2016 pubblicati “Searches for heavy ZZ and ZW resonances in teh llqq and vvqq final states in pp collisions at sqrt(s)=13TeV wit the ATLAS detector” </a:t>
            </a:r>
            <a:r>
              <a:rPr i="1">
                <a:hlinkClick r:id="rId3" invalidUrl="" action="" tgtFrame="" tooltip="" history="1" highlightClick="0" endSnd="0"/>
              </a:rPr>
              <a:t>JHEP</a:t>
            </a:r>
            <a:r>
              <a:rPr>
                <a:hlinkClick r:id="rId3" invalidUrl="" action="" tgtFrame="" tooltip="" history="1" highlightClick="0" endSnd="0"/>
              </a:rPr>
              <a:t> 03 (2018) 009</a:t>
            </a:r>
            <a:r>
              <a:rPr b="0"/>
              <a:t>, </a:t>
            </a:r>
            <a:r>
              <a:t>ArXiv:</a:t>
            </a:r>
            <a:r>
              <a:rPr u="sng">
                <a:solidFill>
                  <a:srgbClr val="8E2555"/>
                </a:solidFill>
                <a:uFill>
                  <a:solidFill>
                    <a:srgbClr val="8E2555"/>
                  </a:solidFill>
                </a:uFill>
                <a:hlinkClick r:id="rId4" invalidUrl="" action="" tgtFrame="" tooltip="" history="1" highlightClick="0" endSnd="0"/>
              </a:rPr>
              <a:t>1708.09638</a:t>
            </a:r>
            <a:endParaRPr b="0"/>
          </a:p>
          <a:p>
            <a:pPr marL="274320" indent="-274320" defTabSz="315468">
              <a:spcBef>
                <a:spcPts val="1200"/>
              </a:spcBef>
              <a:buBlip>
                <a:blip r:embed="rId2"/>
              </a:buBlip>
              <a:defRPr sz="2484"/>
            </a:pPr>
            <a:r>
              <a:t>In via di definizione la nuova strategia di analisi per le prossime pubblicazioni, che saranno basate su tutta la statistica del run2: nostri contributi principali:</a:t>
            </a:r>
          </a:p>
          <a:p>
            <a:pPr lvl="1" marL="411480" indent="-274320" defTabSz="315468">
              <a:spcBef>
                <a:spcPts val="1200"/>
              </a:spcBef>
              <a:buBlip>
                <a:blip r:embed="rId2"/>
              </a:buBlip>
              <a:defRPr sz="2484">
                <a:solidFill>
                  <a:srgbClr val="5E5E5E"/>
                </a:solidFill>
              </a:defRPr>
            </a:pPr>
            <a:r>
              <a:t>l’introduzione di metodi di discriminazione segnale-fondo e di classificazione di topologie di evento (VBF vs ggF e DY) basati su metodi di machine-learning grazie all’esperienza guadagnata da K. Bachas </a:t>
            </a:r>
          </a:p>
          <a:p>
            <a:pPr lvl="1" marL="411480" indent="-274320" defTabSz="315468">
              <a:spcBef>
                <a:spcPts val="1200"/>
              </a:spcBef>
              <a:buBlip>
                <a:blip r:embed="rId2"/>
              </a:buBlip>
              <a:defRPr sz="2484">
                <a:solidFill>
                  <a:srgbClr val="5E5E5E"/>
                </a:solidFill>
              </a:defRPr>
            </a:pPr>
            <a:r>
              <a:t>fit per l’estrazione dei limiti, in assenza di segnale, o identificazione di anomalie. </a:t>
            </a:r>
          </a:p>
        </p:txBody>
      </p:sp>
      <p:sp>
        <p:nvSpPr>
          <p:cNvPr id="3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66" name="Group"/>
          <p:cNvGrpSpPr/>
          <p:nvPr/>
        </p:nvGrpSpPr>
        <p:grpSpPr>
          <a:xfrm>
            <a:off x="970121" y="1588644"/>
            <a:ext cx="7158843" cy="2196379"/>
            <a:chOff x="0" y="0"/>
            <a:chExt cx="7158841" cy="2196377"/>
          </a:xfrm>
        </p:grpSpPr>
        <p:pic>
          <p:nvPicPr>
            <p:cNvPr id="362" name="Screen Shot 2017-07-03 at 17.30.43.png" descr="Screen Shot 2017-07-03 at 17.30.43.png"/>
            <p:cNvPicPr>
              <a:picLocks noChangeAspect="1"/>
            </p:cNvPicPr>
            <p:nvPr/>
          </p:nvPicPr>
          <p:blipFill>
            <a:blip r:embed="rId5">
              <a:extLst/>
            </a:blip>
            <a:stretch>
              <a:fillRect/>
            </a:stretch>
          </p:blipFill>
          <p:spPr>
            <a:xfrm>
              <a:off x="0" y="0"/>
              <a:ext cx="7158842" cy="2196378"/>
            </a:xfrm>
            <a:prstGeom prst="rect">
              <a:avLst/>
            </a:prstGeom>
            <a:ln w="12700" cap="flat">
              <a:noFill/>
              <a:miter lim="400000"/>
            </a:ln>
            <a:effectLst/>
          </p:spPr>
        </p:pic>
        <p:sp>
          <p:nvSpPr>
            <p:cNvPr id="363" name="ggF"/>
            <p:cNvSpPr txBox="1"/>
            <p:nvPr/>
          </p:nvSpPr>
          <p:spPr>
            <a:xfrm>
              <a:off x="1048735" y="1524468"/>
              <a:ext cx="517688"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a:solidFill>
                    <a:srgbClr val="0433FF"/>
                  </a:solidFill>
                </a:defRPr>
              </a:lvl1pPr>
            </a:lstStyle>
            <a:p>
              <a:pPr/>
              <a:r>
                <a:t>ggF</a:t>
              </a:r>
            </a:p>
          </p:txBody>
        </p:sp>
        <p:sp>
          <p:nvSpPr>
            <p:cNvPr id="364" name="DY"/>
            <p:cNvSpPr txBox="1"/>
            <p:nvPr/>
          </p:nvSpPr>
          <p:spPr>
            <a:xfrm>
              <a:off x="3356234" y="1524468"/>
              <a:ext cx="44637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a:solidFill>
                    <a:srgbClr val="FF40FF"/>
                  </a:solidFill>
                </a:defRPr>
              </a:lvl1pPr>
            </a:lstStyle>
            <a:p>
              <a:pPr/>
              <a:r>
                <a:t>DY</a:t>
              </a:r>
            </a:p>
          </p:txBody>
        </p:sp>
        <p:sp>
          <p:nvSpPr>
            <p:cNvPr id="365" name="VBF"/>
            <p:cNvSpPr txBox="1"/>
            <p:nvPr/>
          </p:nvSpPr>
          <p:spPr>
            <a:xfrm>
              <a:off x="5564599" y="1651468"/>
              <a:ext cx="57039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a:solidFill>
                    <a:srgbClr val="FF2600"/>
                  </a:solidFill>
                </a:defRPr>
              </a:lvl1pPr>
            </a:lstStyle>
            <a:p>
              <a:pPr/>
              <a:r>
                <a:t>VBF</a:t>
              </a:r>
            </a:p>
          </p:txBody>
        </p:sp>
      </p:grpSp>
      <p:sp>
        <p:nvSpPr>
          <p:cNvPr id="367" name="Tre modelli:…"/>
          <p:cNvSpPr txBox="1"/>
          <p:nvPr/>
        </p:nvSpPr>
        <p:spPr>
          <a:xfrm>
            <a:off x="8096367" y="1899433"/>
            <a:ext cx="4341950" cy="1574801"/>
          </a:xfrm>
          <a:prstGeom prst="rect">
            <a:avLst/>
          </a:prstGeom>
          <a:solidFill>
            <a:srgbClr val="FFFC79"/>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Tre modelli: </a:t>
            </a:r>
          </a:p>
          <a:p>
            <a:pPr>
              <a:defRPr sz="2500"/>
            </a:pPr>
            <a:r>
              <a:t>Heavy Higgs (scalar)</a:t>
            </a:r>
          </a:p>
          <a:p>
            <a:pPr>
              <a:defRPr sz="2500"/>
            </a:pPr>
            <a:r>
              <a:t>Heavy Vector Triplet (vector W’)</a:t>
            </a:r>
          </a:p>
          <a:p>
            <a:pPr>
              <a:defRPr sz="2500"/>
            </a:pPr>
            <a:r>
              <a:t>KK graviton (spin 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Physics"/>
          <p:cNvSpPr txBox="1"/>
          <p:nvPr>
            <p:ph type="title"/>
          </p:nvPr>
        </p:nvSpPr>
        <p:spPr>
          <a:xfrm>
            <a:off x="1003300" y="254000"/>
            <a:ext cx="10998200" cy="1460500"/>
          </a:xfrm>
          <a:prstGeom prst="rect">
            <a:avLst/>
          </a:prstGeom>
        </p:spPr>
        <p:txBody>
          <a:bodyPr/>
          <a:lstStyle/>
          <a:p>
            <a:pPr/>
            <a:r>
              <a:t>Physics</a:t>
            </a:r>
          </a:p>
        </p:txBody>
      </p:sp>
      <p:sp>
        <p:nvSpPr>
          <p:cNvPr id="3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Ruoli nel w.g. della fisica esotica in ATLAS…"/>
          <p:cNvSpPr txBox="1"/>
          <p:nvPr>
            <p:ph type="body" idx="1"/>
          </p:nvPr>
        </p:nvSpPr>
        <p:spPr>
          <a:xfrm>
            <a:off x="476609" y="1811259"/>
            <a:ext cx="12051582" cy="7629682"/>
          </a:xfrm>
          <a:prstGeom prst="rect">
            <a:avLst/>
          </a:prstGeom>
        </p:spPr>
        <p:txBody>
          <a:bodyPr/>
          <a:lstStyle/>
          <a:p>
            <a:pPr marL="298591" indent="-298591" defTabSz="268731">
              <a:spcBef>
                <a:spcPts val="1100"/>
              </a:spcBef>
              <a:buBlip>
                <a:blip r:embed="rId2"/>
              </a:buBlip>
              <a:defRPr b="1" sz="2116">
                <a:solidFill>
                  <a:srgbClr val="005493"/>
                </a:solidFill>
              </a:defRPr>
            </a:pPr>
            <a:r>
              <a:t>Ruoli nel w.g. della fisica esotica in ATLAS </a:t>
            </a:r>
            <a:endParaRPr b="0"/>
          </a:p>
          <a:p>
            <a:pPr lvl="1" marL="532271" indent="-298591" defTabSz="268731">
              <a:spcBef>
                <a:spcPts val="1100"/>
              </a:spcBef>
              <a:buBlip>
                <a:blip r:embed="rId2"/>
              </a:buBlip>
              <a:defRPr b="1" sz="2116">
                <a:solidFill>
                  <a:srgbClr val="5E5E5E"/>
                </a:solidFill>
              </a:defRPr>
            </a:pPr>
            <a:r>
              <a:rPr b="0"/>
              <a:t>K. Bachas ha da Ottobre 2017 una posizione post-doc INFN sul calcolo per LHC con un progetto sull’introduzione in ATLAS di nuovi tool di AI (nell’ambito delle attività del relativo working group) che utilizza come benchmark l’analisi di produzione risonante di ZV in ll+adroni</a:t>
            </a:r>
            <a:endParaRPr b="0"/>
          </a:p>
          <a:p>
            <a:pPr lvl="1" marL="532271" indent="-298591" defTabSz="268731">
              <a:spcBef>
                <a:spcPts val="1100"/>
              </a:spcBef>
              <a:buBlip>
                <a:blip r:embed="rId2"/>
              </a:buBlip>
              <a:defRPr b="1" sz="2116">
                <a:solidFill>
                  <a:srgbClr val="5E5E5E"/>
                </a:solidFill>
              </a:defRPr>
            </a:pPr>
            <a:r>
              <a:rPr b="0"/>
              <a:t>l’esperienza guadagnata su una serie di strumenti innovativi è ben riconosciuta come una risorsa per il working group della fisica esotica in ATLAS </a:t>
            </a:r>
            <a:endParaRPr b="0"/>
          </a:p>
          <a:p>
            <a:pPr lvl="2" marL="765951" indent="-298591" defTabSz="268731">
              <a:spcBef>
                <a:spcPts val="1100"/>
              </a:spcBef>
              <a:buBlip>
                <a:blip r:embed="rId2"/>
              </a:buBlip>
              <a:defRPr b="1" sz="2116"/>
            </a:pPr>
            <a:r>
              <a:rPr b="0"/>
              <a:t>ATLAS Exotics Workshop, 29 May 2018 to 1 June 2018, </a:t>
            </a:r>
            <a:endParaRPr b="0"/>
          </a:p>
          <a:p>
            <a:pPr lvl="3" marL="999631" indent="-298591" defTabSz="268731">
              <a:spcBef>
                <a:spcPts val="1100"/>
              </a:spcBef>
              <a:buBlip>
                <a:blip r:embed="rId2"/>
              </a:buBlip>
              <a:defRPr b="1" sz="2116">
                <a:solidFill>
                  <a:srgbClr val="5E5E5E"/>
                </a:solidFill>
              </a:defRPr>
            </a:pPr>
            <a:r>
              <a:rPr b="0"/>
              <a:t>Hands-on session: ML - Tutorial - Dinos Bachas (INFN Lecce)</a:t>
            </a:r>
            <a:endParaRPr b="0"/>
          </a:p>
          <a:p>
            <a:pPr marL="298591" indent="-298591" defTabSz="268731">
              <a:spcBef>
                <a:spcPts val="1100"/>
              </a:spcBef>
              <a:buBlip>
                <a:blip r:embed="rId2"/>
              </a:buBlip>
              <a:defRPr b="1" sz="2116">
                <a:solidFill>
                  <a:srgbClr val="005493"/>
                </a:solidFill>
              </a:defRPr>
            </a:pPr>
            <a:r>
              <a:t>Ruoli nel w.g. della fisica esotica in ATLAS </a:t>
            </a:r>
          </a:p>
          <a:p>
            <a:pPr lvl="1" marL="532271" indent="-298591" defTabSz="268731">
              <a:spcBef>
                <a:spcPts val="1100"/>
              </a:spcBef>
              <a:buBlip>
                <a:blip r:embed="rId2"/>
              </a:buBlip>
              <a:defRPr b="1" sz="2116">
                <a:solidFill>
                  <a:srgbClr val="5E5E5E"/>
                </a:solidFill>
              </a:defRPr>
            </a:pPr>
            <a:r>
              <a:rPr b="0"/>
              <a:t>K. Bachas riveste il ruolo di Exotics MC contact  coordinando le richieste del w.g. delle analisi esotiche con il gruppo di Physics Modeling  e il sistema di produzione MC di ATLAS</a:t>
            </a:r>
            <a:endParaRPr b="0"/>
          </a:p>
          <a:p>
            <a:pPr marL="298591" indent="-298591" defTabSz="268731">
              <a:spcBef>
                <a:spcPts val="1100"/>
              </a:spcBef>
              <a:buBlip>
                <a:blip r:embed="rId2"/>
              </a:buBlip>
              <a:defRPr b="1" sz="2116">
                <a:solidFill>
                  <a:srgbClr val="005493"/>
                </a:solidFill>
              </a:defRPr>
            </a:pPr>
            <a:r>
              <a:t>Editorial Boards: </a:t>
            </a:r>
          </a:p>
          <a:p>
            <a:pPr lvl="1" marL="532271" indent="-298591" defTabSz="268731">
              <a:spcBef>
                <a:spcPts val="1100"/>
              </a:spcBef>
              <a:buBlip>
                <a:blip r:embed="rId2"/>
              </a:buBlip>
              <a:defRPr sz="2116">
                <a:solidFill>
                  <a:srgbClr val="5E5E5E"/>
                </a:solidFill>
              </a:defRPr>
            </a:pPr>
            <a:r>
              <a:t>K. Bachas:  J/psi production and jet substructure (BPHY-2017-03), WZ-&gt;lvll resonance 2016  (EXOT-2016-11)</a:t>
            </a:r>
          </a:p>
          <a:p>
            <a:pPr marL="298591" indent="-298591" defTabSz="268731">
              <a:spcBef>
                <a:spcPts val="1100"/>
              </a:spcBef>
              <a:buBlip>
                <a:blip r:embed="rId2"/>
              </a:buBlip>
              <a:defRPr b="1" sz="2116">
                <a:solidFill>
                  <a:srgbClr val="005493"/>
                </a:solidFill>
              </a:defRPr>
            </a:pPr>
            <a:r>
              <a:t>Altro: </a:t>
            </a:r>
          </a:p>
          <a:p>
            <a:pPr lvl="1" marL="532271" indent="-298591" defTabSz="268731">
              <a:spcBef>
                <a:spcPts val="1100"/>
              </a:spcBef>
              <a:buBlip>
                <a:blip r:embed="rId2"/>
              </a:buBlip>
              <a:defRPr sz="2116">
                <a:solidFill>
                  <a:srgbClr val="5E5E5E"/>
                </a:solidFill>
              </a:defRPr>
            </a:pPr>
            <a:r>
              <a:t>S. Spagnolo componente del ATLAS Publication Committee </a:t>
            </a:r>
          </a:p>
          <a:p>
            <a:pPr lvl="1" marL="532271" indent="-298591" defTabSz="268731">
              <a:spcBef>
                <a:spcPts val="1100"/>
              </a:spcBef>
              <a:buBlip>
                <a:blip r:embed="rId2"/>
              </a:buBlip>
              <a:defRPr sz="2116">
                <a:solidFill>
                  <a:srgbClr val="5E5E5E"/>
                </a:solidFill>
              </a:defRPr>
            </a:pPr>
            <a:r>
              <a:t>G. Chiodini responsabilità RPC DQ offline, utilizzato dagli shifters+esperti per definire la qualità dei dati, aggiornato e utilizzato nella versione con funzionalità estesa per la misura dettagliata delle performance del sistema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Talks/Posters"/>
          <p:cNvSpPr txBox="1"/>
          <p:nvPr>
            <p:ph type="title"/>
          </p:nvPr>
        </p:nvSpPr>
        <p:spPr>
          <a:prstGeom prst="rect">
            <a:avLst/>
          </a:prstGeom>
        </p:spPr>
        <p:txBody>
          <a:bodyPr/>
          <a:lstStyle/>
          <a:p>
            <a:pPr/>
            <a:r>
              <a:t>Talks/Posters </a:t>
            </a:r>
          </a:p>
        </p:txBody>
      </p:sp>
      <p:sp>
        <p:nvSpPr>
          <p:cNvPr id="374" name="Talks:…"/>
          <p:cNvSpPr txBox="1"/>
          <p:nvPr>
            <p:ph type="body" idx="1"/>
          </p:nvPr>
        </p:nvSpPr>
        <p:spPr>
          <a:prstGeom prst="rect">
            <a:avLst/>
          </a:prstGeom>
        </p:spPr>
        <p:txBody>
          <a:bodyPr/>
          <a:lstStyle/>
          <a:p>
            <a:pPr>
              <a:buBlip>
                <a:blip r:embed="rId2"/>
              </a:buBlip>
            </a:pPr>
            <a:r>
              <a:t>Talks: </a:t>
            </a:r>
          </a:p>
          <a:p>
            <a:pPr lvl="1">
              <a:buBlip>
                <a:blip r:embed="rId2"/>
              </a:buBlip>
            </a:pPr>
            <a:r>
              <a:t>Gabriele Chiodini “ATLAS Searches for Diboson Resonances”, SUSY2018, Barcelona, July 23-27, 2018</a:t>
            </a:r>
          </a:p>
          <a:p>
            <a:pPr lvl="1">
              <a:buBlip>
                <a:blip r:embed="rId2"/>
              </a:buBlip>
            </a:pPr>
            <a:r>
              <a:t>K. Bachas, “Drell Yan lepton angular dependences at the LHC”, Transversity 2017, LNF, Frascati, Dic 11-15, 2017</a:t>
            </a:r>
          </a:p>
          <a:p>
            <a:pPr>
              <a:buBlip>
                <a:blip r:embed="rId2"/>
              </a:buBlip>
            </a:pPr>
            <a:r>
              <a:t>Posters: </a:t>
            </a:r>
          </a:p>
          <a:p>
            <a:pPr lvl="1">
              <a:buBlip>
                <a:blip r:embed="rId2"/>
              </a:buBlip>
            </a:pPr>
            <a:r>
              <a:t>Gabriele Chiodini “Jet Substructure Measurements Sensitive to Soft QCD effects with the ATLAS Detector”, QCD@work2018, 25-28 June 2018 </a:t>
            </a:r>
            <a:r>
              <a:rPr i="1"/>
              <a:t>Matera, Italy</a:t>
            </a:r>
            <a:endParaRPr i="1"/>
          </a:p>
          <a:p>
            <a:pPr lvl="1">
              <a:buBlip>
                <a:blip r:embed="rId2"/>
              </a:buBlip>
            </a:pPr>
            <a:r>
              <a:t>Gabriele Chiodini “Searches for Dark Matter with in Events with Hadronic Activity” EPS-HEP2017, Venice, Italy 5-12 July 2017</a:t>
            </a:r>
          </a:p>
        </p:txBody>
      </p:sp>
      <p:sp>
        <p:nvSpPr>
          <p:cNvPr id="375" name="Slide Number"/>
          <p:cNvSpPr txBox="1"/>
          <p:nvPr>
            <p:ph type="sldNum" sz="quarter" idx="2"/>
          </p:nvPr>
        </p:nvSpPr>
        <p:spPr>
          <a:xfrm>
            <a:off x="12592049" y="9347200"/>
            <a:ext cx="254001"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RPC related activity"/>
          <p:cNvSpPr txBox="1"/>
          <p:nvPr>
            <p:ph type="title"/>
          </p:nvPr>
        </p:nvSpPr>
        <p:spPr>
          <a:prstGeom prst="rect">
            <a:avLst/>
          </a:prstGeom>
        </p:spPr>
        <p:txBody>
          <a:bodyPr/>
          <a:lstStyle/>
          <a:p>
            <a:pPr/>
            <a:r>
              <a:t>RPC related activity</a:t>
            </a:r>
          </a:p>
        </p:txBody>
      </p:sp>
      <p:sp>
        <p:nvSpPr>
          <p:cNvPr id="3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9" name="RPC detector: performance e simulazioni…"/>
          <p:cNvSpPr txBox="1"/>
          <p:nvPr/>
        </p:nvSpPr>
        <p:spPr>
          <a:xfrm>
            <a:off x="596899" y="2105746"/>
            <a:ext cx="11861802" cy="73124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86079" indent="-386079" algn="l" defTabSz="443991">
              <a:spcBef>
                <a:spcPts val="1800"/>
              </a:spcBef>
              <a:buSzPct val="60000"/>
              <a:buBlip>
                <a:blip r:embed="rId2"/>
              </a:buBlip>
              <a:defRPr sz="2736">
                <a:solidFill>
                  <a:srgbClr val="5E5E5E"/>
                </a:solidFill>
              </a:defRPr>
            </a:pPr>
            <a:r>
              <a:t>RPC detector: performance e simulazioni</a:t>
            </a:r>
          </a:p>
          <a:p>
            <a:pPr lvl="1" marL="849375" indent="-463295" algn="l" defTabSz="443991">
              <a:spcBef>
                <a:spcPts val="1800"/>
              </a:spcBef>
              <a:buSzPct val="60000"/>
              <a:buBlip>
                <a:blip r:embed="rId2"/>
              </a:buBlip>
              <a:defRPr sz="2736">
                <a:solidFill>
                  <a:srgbClr val="5E5E5E"/>
                </a:solidFill>
              </a:defRPr>
            </a:pPr>
            <a:r>
              <a:t>RPC data preparation per la produzione dati e MC nel 2017/18 ancora basata su nostro lavoro di implementazione e aggiornamento (inizio 2017) di </a:t>
            </a:r>
          </a:p>
          <a:p>
            <a:pPr lvl="2" marL="1351280" indent="-579119" algn="l" defTabSz="443991">
              <a:spcBef>
                <a:spcPts val="1800"/>
              </a:spcBef>
              <a:buSzPct val="60000"/>
              <a:buBlip>
                <a:blip r:embed="rId2"/>
              </a:buBlip>
              <a:defRPr sz="2736">
                <a:solidFill>
                  <a:srgbClr val="5E5E5E"/>
                </a:solidFill>
              </a:defRPr>
            </a:pPr>
            <a:r>
              <a:t>Mappe di cablaggio - per decoding/encoding </a:t>
            </a:r>
          </a:p>
          <a:p>
            <a:pPr lvl="2" marL="1351280" indent="-579119" algn="l" defTabSz="443991">
              <a:spcBef>
                <a:spcPts val="1800"/>
              </a:spcBef>
              <a:buSzPct val="60000"/>
              <a:buBlip>
                <a:blip r:embed="rId2"/>
              </a:buBlip>
              <a:defRPr sz="2736">
                <a:solidFill>
                  <a:srgbClr val="5E5E5E"/>
                </a:solidFill>
              </a:defRPr>
            </a:pPr>
            <a:r>
              <a:t>Simulazione della risposta del rivelatore: efficienze misurate in-situ</a:t>
            </a:r>
          </a:p>
          <a:p>
            <a:pPr lvl="2" marL="1351280" indent="-579119" algn="l" defTabSz="443991">
              <a:spcBef>
                <a:spcPts val="1800"/>
              </a:spcBef>
              <a:buSzPct val="60000"/>
              <a:buBlip>
                <a:blip r:embed="rId2"/>
              </a:buBlip>
              <a:defRPr sz="2736">
                <a:solidFill>
                  <a:srgbClr val="5E5E5E"/>
                </a:solidFill>
              </a:defRPr>
            </a:pPr>
            <a:r>
              <a:t>Misura delle efficienze sui dati 2015-2016 </a:t>
            </a:r>
          </a:p>
          <a:p>
            <a:pPr marL="386079" indent="-386079" algn="l" defTabSz="443991">
              <a:spcBef>
                <a:spcPts val="1800"/>
              </a:spcBef>
              <a:buSzPct val="60000"/>
              <a:buBlip>
                <a:blip r:embed="rId2"/>
              </a:buBlip>
              <a:defRPr sz="2736">
                <a:solidFill>
                  <a:srgbClr val="5E5E5E"/>
                </a:solidFill>
              </a:defRPr>
            </a:pPr>
            <a:r>
              <a:rPr b="1"/>
              <a:t>RPC DQ offline</a:t>
            </a:r>
            <a:r>
              <a:t>, utilizzato dagli shifters+esperti per definire la qualità dei dati, aggiornato e utilizzato nella versione con funzionalità estesa per la misura dettagliata delle performance del sistema - </a:t>
            </a:r>
            <a:r>
              <a:rPr i="1"/>
              <a:t>responsabilità G. Chiodini fino al 2017-18</a:t>
            </a:r>
            <a:endParaRPr i="1"/>
          </a:p>
          <a:p>
            <a:pPr marL="386079" indent="-386079" algn="l" defTabSz="443991">
              <a:spcBef>
                <a:spcPts val="1800"/>
              </a:spcBef>
              <a:buSzPct val="60000"/>
              <a:buBlip>
                <a:blip r:embed="rId2"/>
              </a:buBlip>
              <a:defRPr sz="2736">
                <a:solidFill>
                  <a:srgbClr val="5E5E5E"/>
                </a:solidFill>
              </a:defRPr>
            </a:pPr>
            <a:r>
              <a:t>Con il volgere al termine del run2, come previsto negli anni passati, i nostri impegni riguardo al sistema RPC (monitoring, misura di performance e mantenimento del software ufficiale) sono conclusi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Anagrafica"/>
          <p:cNvSpPr txBox="1"/>
          <p:nvPr>
            <p:ph type="title"/>
          </p:nvPr>
        </p:nvSpPr>
        <p:spPr>
          <a:prstGeom prst="rect">
            <a:avLst/>
          </a:prstGeom>
        </p:spPr>
        <p:txBody>
          <a:bodyPr/>
          <a:lstStyle/>
          <a:p>
            <a:pPr/>
            <a:r>
              <a:t>Anagrafica</a:t>
            </a:r>
          </a:p>
        </p:txBody>
      </p:sp>
      <p:sp>
        <p:nvSpPr>
          <p:cNvPr id="382" name="K. Bachas: 100% ATLAS…"/>
          <p:cNvSpPr txBox="1"/>
          <p:nvPr>
            <p:ph type="body" idx="1"/>
          </p:nvPr>
        </p:nvSpPr>
        <p:spPr>
          <a:prstGeom prst="rect">
            <a:avLst/>
          </a:prstGeom>
        </p:spPr>
        <p:txBody>
          <a:bodyPr/>
          <a:lstStyle/>
          <a:p>
            <a:pPr>
              <a:buBlip>
                <a:blip r:embed="rId2"/>
              </a:buBlip>
            </a:pPr>
            <a:r>
              <a:t>K. Bachas: 100% ATLAS</a:t>
            </a:r>
          </a:p>
          <a:p>
            <a:pPr>
              <a:buBlip>
                <a:blip r:embed="rId2"/>
              </a:buBlip>
            </a:pPr>
            <a:r>
              <a:t>G. Chiodini: 20% ATLAS e 50% FASE2-ATLAS</a:t>
            </a:r>
          </a:p>
          <a:p>
            <a:pPr>
              <a:buBlip>
                <a:blip r:embed="rId2"/>
              </a:buBlip>
            </a:pPr>
            <a:r>
              <a:t>S. Spagnolo: 20% ATLAS e 50% FASE2-ATLAS</a:t>
            </a:r>
          </a:p>
        </p:txBody>
      </p:sp>
      <p:sp>
        <p:nvSpPr>
          <p:cNvPr id="383" name="Slide Number"/>
          <p:cNvSpPr txBox="1"/>
          <p:nvPr>
            <p:ph type="sldNum" sz="quarter" idx="2"/>
          </p:nvPr>
        </p:nvSpPr>
        <p:spPr>
          <a:xfrm>
            <a:off x="12592049" y="9347200"/>
            <a:ext cx="254001"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BEA3">
            <a:alpha val="55000"/>
          </a:srgbClr>
        </a:solidFill>
        <a:ln w="12700" cap="flat">
          <a:solidFill>
            <a:srgbClr val="6E0035"/>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BEA3">
            <a:alpha val="55000"/>
          </a:srgbClr>
        </a:solidFill>
        <a:ln w="12700" cap="flat">
          <a:solidFill>
            <a:srgbClr val="6E0035"/>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